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58" r:id="rId3"/>
    <p:sldId id="261" r:id="rId4"/>
    <p:sldId id="324" r:id="rId5"/>
    <p:sldId id="276" r:id="rId6"/>
    <p:sldId id="257" r:id="rId7"/>
    <p:sldId id="317" r:id="rId8"/>
    <p:sldId id="280" r:id="rId9"/>
    <p:sldId id="320" r:id="rId10"/>
    <p:sldId id="322" r:id="rId11"/>
  </p:sldIdLst>
  <p:sldSz cx="9144000" cy="5143500" type="screen16x9"/>
  <p:notesSz cx="6858000" cy="9144000"/>
  <p:embeddedFontLst>
    <p:embeddedFont>
      <p:font typeface="Fira Sans Extra Condensed Medium" panose="020B0604020202020204" charset="0"/>
      <p:regular r:id="rId13"/>
      <p:bold r:id="rId14"/>
      <p:italic r:id="rId15"/>
      <p:boldItalic r:id="rId16"/>
    </p:embeddedFont>
    <p:embeddedFont>
      <p:font typeface="Hammersmith One" panose="020B0604020202020204" charset="0"/>
      <p:regular r:id="rId17"/>
    </p:embeddedFont>
    <p:embeddedFont>
      <p:font typeface="Josefin Sans" panose="020B0604020202020204" charset="0"/>
      <p:regular r:id="rId18"/>
      <p:bold r:id="rId19"/>
      <p:italic r:id="rId20"/>
      <p:boldItalic r:id="rId21"/>
    </p:embeddedFont>
    <p:embeddedFont>
      <p:font typeface="Lato" panose="020B0604020202020204" charset="0"/>
      <p:regular r:id="rId22"/>
      <p:bold r:id="rId23"/>
      <p:italic r:id="rId24"/>
      <p:boldItalic r:id="rId25"/>
    </p:embeddedFont>
    <p:embeddedFont>
      <p:font typeface="Montserrat Black" panose="020B0604020202020204" charset="0"/>
      <p:bold r:id="rId26"/>
      <p:boldItalic r:id="rId27"/>
    </p:embeddedFont>
    <p:embeddedFont>
      <p:font typeface="Roboto Black" panose="020B0604020202020204" charset="0"/>
      <p:bold r:id="rId28"/>
      <p:boldItalic r:id="rId29"/>
    </p:embeddedFont>
    <p:embeddedFont>
      <p:font typeface="Roboto Condensed Light" panose="02000000000000000000" pitchFamily="2" charset="0"/>
      <p:regular r:id="rId30"/>
      <p:italic r:id="rId31"/>
    </p:embeddedFont>
    <p:embeddedFont>
      <p:font typeface="Segoe UI Historic" panose="020B0502040204020203" pitchFamily="3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78DD0-F69F-47E0-8D8D-51ABC623CCAD}">
  <a:tblStyle styleId="{9C478DD0-F69F-47E0-8D8D-51ABC623CC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95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416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e383c3a57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e383c3a57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17652f32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17652f32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09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e18dd52992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e18dd52992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e18dd52992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e18dd52992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653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6075" y="1161150"/>
            <a:ext cx="4864500" cy="2668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6075" y="3865893"/>
            <a:ext cx="43440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12" name="Google Shape;12;p2"/>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3" name="Google Shape;13;p2"/>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5626875" y="3058675"/>
            <a:ext cx="2797200" cy="136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4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 name="Google Shape;78;p13"/>
          <p:cNvSpPr txBox="1">
            <a:spLocks noGrp="1"/>
          </p:cNvSpPr>
          <p:nvPr>
            <p:ph type="title" idx="2" hasCustomPrompt="1"/>
          </p:nvPr>
        </p:nvSpPr>
        <p:spPr>
          <a:xfrm>
            <a:off x="722223" y="3292758"/>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79" name="Google Shape;79;p13"/>
          <p:cNvSpPr txBox="1">
            <a:spLocks noGrp="1"/>
          </p:cNvSpPr>
          <p:nvPr>
            <p:ph type="title" idx="3" hasCustomPrompt="1"/>
          </p:nvPr>
        </p:nvSpPr>
        <p:spPr>
          <a:xfrm>
            <a:off x="3457684" y="3292758"/>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13"/>
          <p:cNvSpPr txBox="1">
            <a:spLocks noGrp="1"/>
          </p:cNvSpPr>
          <p:nvPr>
            <p:ph type="title" idx="4" hasCustomPrompt="1"/>
          </p:nvPr>
        </p:nvSpPr>
        <p:spPr>
          <a:xfrm>
            <a:off x="722223" y="2109223"/>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3"/>
          <p:cNvSpPr txBox="1">
            <a:spLocks noGrp="1"/>
          </p:cNvSpPr>
          <p:nvPr>
            <p:ph type="title" idx="5" hasCustomPrompt="1"/>
          </p:nvPr>
        </p:nvSpPr>
        <p:spPr>
          <a:xfrm>
            <a:off x="3457684" y="2109223"/>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13"/>
          <p:cNvSpPr txBox="1">
            <a:spLocks noGrp="1"/>
          </p:cNvSpPr>
          <p:nvPr>
            <p:ph type="title" idx="6" hasCustomPrompt="1"/>
          </p:nvPr>
        </p:nvSpPr>
        <p:spPr>
          <a:xfrm>
            <a:off x="722223" y="898825"/>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3"/>
          <p:cNvSpPr txBox="1">
            <a:spLocks noGrp="1"/>
          </p:cNvSpPr>
          <p:nvPr>
            <p:ph type="title" idx="7" hasCustomPrompt="1"/>
          </p:nvPr>
        </p:nvSpPr>
        <p:spPr>
          <a:xfrm>
            <a:off x="3457684" y="898825"/>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13"/>
          <p:cNvSpPr txBox="1">
            <a:spLocks noGrp="1"/>
          </p:cNvSpPr>
          <p:nvPr>
            <p:ph type="ctrTitle" idx="8"/>
          </p:nvPr>
        </p:nvSpPr>
        <p:spPr>
          <a:xfrm>
            <a:off x="714175" y="3684122"/>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85" name="Google Shape;85;p13"/>
          <p:cNvSpPr txBox="1">
            <a:spLocks noGrp="1"/>
          </p:cNvSpPr>
          <p:nvPr>
            <p:ph type="subTitle" idx="1"/>
          </p:nvPr>
        </p:nvSpPr>
        <p:spPr>
          <a:xfrm>
            <a:off x="714175" y="3888474"/>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 name="Google Shape;86;p13"/>
          <p:cNvSpPr txBox="1">
            <a:spLocks noGrp="1"/>
          </p:cNvSpPr>
          <p:nvPr>
            <p:ph type="ctrTitle" idx="9"/>
          </p:nvPr>
        </p:nvSpPr>
        <p:spPr>
          <a:xfrm>
            <a:off x="3457671" y="3684122"/>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87" name="Google Shape;87;p13"/>
          <p:cNvSpPr txBox="1">
            <a:spLocks noGrp="1"/>
          </p:cNvSpPr>
          <p:nvPr>
            <p:ph type="subTitle" idx="13"/>
          </p:nvPr>
        </p:nvSpPr>
        <p:spPr>
          <a:xfrm>
            <a:off x="3457676" y="3888475"/>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a:spLocks noGrp="1"/>
          </p:cNvSpPr>
          <p:nvPr>
            <p:ph type="ctrTitle" idx="14"/>
          </p:nvPr>
        </p:nvSpPr>
        <p:spPr>
          <a:xfrm>
            <a:off x="714175" y="250059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0" name="Google Shape;90;p13"/>
          <p:cNvSpPr txBox="1">
            <a:spLocks noGrp="1"/>
          </p:cNvSpPr>
          <p:nvPr>
            <p:ph type="subTitle" idx="15"/>
          </p:nvPr>
        </p:nvSpPr>
        <p:spPr>
          <a:xfrm>
            <a:off x="714175" y="2704946"/>
            <a:ext cx="2516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3"/>
          <p:cNvSpPr txBox="1">
            <a:spLocks noGrp="1"/>
          </p:cNvSpPr>
          <p:nvPr>
            <p:ph type="ctrTitle" idx="16"/>
          </p:nvPr>
        </p:nvSpPr>
        <p:spPr>
          <a:xfrm>
            <a:off x="3457671" y="250059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2" name="Google Shape;92;p13"/>
          <p:cNvSpPr txBox="1">
            <a:spLocks noGrp="1"/>
          </p:cNvSpPr>
          <p:nvPr>
            <p:ph type="subTitle" idx="17"/>
          </p:nvPr>
        </p:nvSpPr>
        <p:spPr>
          <a:xfrm>
            <a:off x="3457676" y="2704947"/>
            <a:ext cx="2516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ctrTitle" idx="18"/>
          </p:nvPr>
        </p:nvSpPr>
        <p:spPr>
          <a:xfrm>
            <a:off x="714175" y="129024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4" name="Google Shape;94;p13"/>
          <p:cNvSpPr txBox="1">
            <a:spLocks noGrp="1"/>
          </p:cNvSpPr>
          <p:nvPr>
            <p:ph type="subTitle" idx="19"/>
          </p:nvPr>
        </p:nvSpPr>
        <p:spPr>
          <a:xfrm>
            <a:off x="714175" y="1494518"/>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3"/>
          <p:cNvSpPr txBox="1">
            <a:spLocks noGrp="1"/>
          </p:cNvSpPr>
          <p:nvPr>
            <p:ph type="ctrTitle" idx="20"/>
          </p:nvPr>
        </p:nvSpPr>
        <p:spPr>
          <a:xfrm>
            <a:off x="3457671" y="129024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6" name="Google Shape;96;p13"/>
          <p:cNvSpPr txBox="1">
            <a:spLocks noGrp="1"/>
          </p:cNvSpPr>
          <p:nvPr>
            <p:ph type="subTitle" idx="21"/>
          </p:nvPr>
        </p:nvSpPr>
        <p:spPr>
          <a:xfrm>
            <a:off x="3457676" y="1494519"/>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98" name="Google Shape;98;p13"/>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3"/>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00" name="Google Shape;100;p1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extLst>
      <p:ext uri="{BB962C8B-B14F-4D97-AF65-F5344CB8AC3E}">
        <p14:creationId xmlns:p14="http://schemas.microsoft.com/office/powerpoint/2010/main" val="283772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720000" y="1536850"/>
            <a:ext cx="7704000" cy="29766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434343"/>
              </a:buClr>
              <a:buSzPts val="1100"/>
              <a:buAutoNum type="arabicPeriod"/>
              <a:defRPr sz="1100">
                <a:solidFill>
                  <a:srgbClr val="434343"/>
                </a:solidFill>
              </a:defRPr>
            </a:lvl1pPr>
            <a:lvl2pPr marL="914400" lvl="1" indent="-298450" rtl="0">
              <a:lnSpc>
                <a:spcPct val="115000"/>
              </a:lnSpc>
              <a:spcBef>
                <a:spcPts val="1600"/>
              </a:spcBef>
              <a:spcAft>
                <a:spcPts val="0"/>
              </a:spcAft>
              <a:buClr>
                <a:srgbClr val="434343"/>
              </a:buClr>
              <a:buSzPts val="1100"/>
              <a:buFont typeface="Roboto Condensed Light"/>
              <a:buAutoNum type="alphaLcPeriod"/>
              <a:defRPr sz="1100">
                <a:solidFill>
                  <a:srgbClr val="434343"/>
                </a:solidFill>
              </a:defRPr>
            </a:lvl2pPr>
            <a:lvl3pPr marL="1371600" lvl="2" indent="-298450" rtl="0">
              <a:lnSpc>
                <a:spcPct val="115000"/>
              </a:lnSpc>
              <a:spcBef>
                <a:spcPts val="1600"/>
              </a:spcBef>
              <a:spcAft>
                <a:spcPts val="0"/>
              </a:spcAft>
              <a:buClr>
                <a:srgbClr val="434343"/>
              </a:buClr>
              <a:buSzPts val="1100"/>
              <a:buFont typeface="Roboto Condensed Light"/>
              <a:buAutoNum type="romanLcPeriod"/>
              <a:defRPr sz="1100">
                <a:solidFill>
                  <a:srgbClr val="434343"/>
                </a:solidFill>
              </a:defRPr>
            </a:lvl3pPr>
            <a:lvl4pPr marL="1828800" lvl="3" indent="-298450" rtl="0">
              <a:lnSpc>
                <a:spcPct val="115000"/>
              </a:lnSpc>
              <a:spcBef>
                <a:spcPts val="1600"/>
              </a:spcBef>
              <a:spcAft>
                <a:spcPts val="0"/>
              </a:spcAft>
              <a:buClr>
                <a:srgbClr val="434343"/>
              </a:buClr>
              <a:buSzPts val="1100"/>
              <a:buFont typeface="Roboto Condensed Light"/>
              <a:buAutoNum type="arabicPeriod"/>
              <a:defRPr sz="1100">
                <a:solidFill>
                  <a:srgbClr val="434343"/>
                </a:solidFill>
              </a:defRPr>
            </a:lvl4pPr>
            <a:lvl5pPr marL="2286000" lvl="4" indent="-298450" rtl="0">
              <a:lnSpc>
                <a:spcPct val="115000"/>
              </a:lnSpc>
              <a:spcBef>
                <a:spcPts val="1600"/>
              </a:spcBef>
              <a:spcAft>
                <a:spcPts val="0"/>
              </a:spcAft>
              <a:buClr>
                <a:srgbClr val="434343"/>
              </a:buClr>
              <a:buSzPts val="1100"/>
              <a:buFont typeface="Roboto Condensed Light"/>
              <a:buAutoNum type="alphaLcPeriod"/>
              <a:defRPr sz="1100">
                <a:solidFill>
                  <a:srgbClr val="434343"/>
                </a:solidFill>
              </a:defRPr>
            </a:lvl5pPr>
            <a:lvl6pPr marL="2743200" lvl="5" indent="-298450" rtl="0">
              <a:lnSpc>
                <a:spcPct val="115000"/>
              </a:lnSpc>
              <a:spcBef>
                <a:spcPts val="1600"/>
              </a:spcBef>
              <a:spcAft>
                <a:spcPts val="0"/>
              </a:spcAft>
              <a:buClr>
                <a:srgbClr val="434343"/>
              </a:buClr>
              <a:buSzPts val="1100"/>
              <a:buFont typeface="Roboto Condensed Light"/>
              <a:buAutoNum type="romanLcPeriod"/>
              <a:defRPr sz="1100">
                <a:solidFill>
                  <a:srgbClr val="434343"/>
                </a:solidFill>
              </a:defRPr>
            </a:lvl6pPr>
            <a:lvl7pPr marL="3200400" lvl="6" indent="-298450" rtl="0">
              <a:lnSpc>
                <a:spcPct val="115000"/>
              </a:lnSpc>
              <a:spcBef>
                <a:spcPts val="1600"/>
              </a:spcBef>
              <a:spcAft>
                <a:spcPts val="0"/>
              </a:spcAft>
              <a:buClr>
                <a:srgbClr val="434343"/>
              </a:buClr>
              <a:buSzPts val="1100"/>
              <a:buFont typeface="Roboto Condensed Light"/>
              <a:buAutoNum type="arabicPeriod"/>
              <a:defRPr sz="1100">
                <a:solidFill>
                  <a:srgbClr val="434343"/>
                </a:solidFill>
              </a:defRPr>
            </a:lvl7pPr>
            <a:lvl8pPr marL="3657600" lvl="7" indent="-298450" rtl="0">
              <a:lnSpc>
                <a:spcPct val="115000"/>
              </a:lnSpc>
              <a:spcBef>
                <a:spcPts val="1600"/>
              </a:spcBef>
              <a:spcAft>
                <a:spcPts val="0"/>
              </a:spcAft>
              <a:buClr>
                <a:srgbClr val="434343"/>
              </a:buClr>
              <a:buSzPts val="1100"/>
              <a:buFont typeface="Roboto Condensed Light"/>
              <a:buAutoNum type="alphaLcPeriod"/>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Roboto Condensed Light"/>
              <a:buAutoNum type="romanLcPeriod"/>
              <a:defRPr sz="1100">
                <a:solidFill>
                  <a:srgbClr val="434343"/>
                </a:solidFill>
              </a:defRPr>
            </a:lvl9pPr>
          </a:lstStyle>
          <a:p>
            <a:endParaRPr/>
          </a:p>
        </p:txBody>
      </p:sp>
      <p:sp>
        <p:nvSpPr>
          <p:cNvPr id="25" name="Google Shape;25;p4"/>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6" name="Google Shape;26;p4"/>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4"/>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sp>
        <p:nvSpPr>
          <p:cNvPr id="28" name="Google Shape;28;p4"/>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29" name="Google Shape;29;p4"/>
          <p:cNvSpPr txBox="1">
            <a:spLocks noGrp="1"/>
          </p:cNvSpPr>
          <p:nvPr>
            <p:ph type="title" idx="2"/>
          </p:nvPr>
        </p:nvSpPr>
        <p:spPr>
          <a:xfrm>
            <a:off x="720000" y="866425"/>
            <a:ext cx="568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ubTitle" idx="1"/>
          </p:nvPr>
        </p:nvSpPr>
        <p:spPr>
          <a:xfrm>
            <a:off x="720000" y="1617525"/>
            <a:ext cx="2830500" cy="102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7"/>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49" name="Google Shape;49;p7"/>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7"/>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51" name="Google Shape;51;p7"/>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52" name="Google Shape;52;p7"/>
          <p:cNvSpPr txBox="1">
            <a:spLocks noGrp="1"/>
          </p:cNvSpPr>
          <p:nvPr>
            <p:ph type="title" idx="2"/>
          </p:nvPr>
        </p:nvSpPr>
        <p:spPr>
          <a:xfrm>
            <a:off x="720000" y="866425"/>
            <a:ext cx="568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1133625" y="3198525"/>
            <a:ext cx="43344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9" name="Google Shape;119;p16"/>
          <p:cNvSpPr txBox="1">
            <a:spLocks noGrp="1"/>
          </p:cNvSpPr>
          <p:nvPr>
            <p:ph type="subTitle" idx="1"/>
          </p:nvPr>
        </p:nvSpPr>
        <p:spPr>
          <a:xfrm>
            <a:off x="1133625" y="1774150"/>
            <a:ext cx="4318200" cy="1272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16"/>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21" name="Google Shape;121;p16"/>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16"/>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16"/>
          <p:cNvSpPr txBox="1">
            <a:spLocks noGrp="1"/>
          </p:cNvSpPr>
          <p:nvPr>
            <p:ph type="ctrTitle" idx="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TITLE_1_1_1_1">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381044" y="1844750"/>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55" name="Google Shape;155;p20"/>
          <p:cNvSpPr txBox="1">
            <a:spLocks noGrp="1"/>
          </p:cNvSpPr>
          <p:nvPr>
            <p:ph type="title" idx="2"/>
          </p:nvPr>
        </p:nvSpPr>
        <p:spPr>
          <a:xfrm>
            <a:off x="4046594" y="1844750"/>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56" name="Google Shape;156;p20"/>
          <p:cNvSpPr txBox="1">
            <a:spLocks noGrp="1"/>
          </p:cNvSpPr>
          <p:nvPr>
            <p:ph type="subTitle" idx="1"/>
          </p:nvPr>
        </p:nvSpPr>
        <p:spPr>
          <a:xfrm>
            <a:off x="4046599" y="2346250"/>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0"/>
          <p:cNvSpPr txBox="1">
            <a:spLocks noGrp="1"/>
          </p:cNvSpPr>
          <p:nvPr>
            <p:ph type="subTitle" idx="3"/>
          </p:nvPr>
        </p:nvSpPr>
        <p:spPr>
          <a:xfrm>
            <a:off x="1381049" y="2346250"/>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8" name="Google Shape;158;p20"/>
          <p:cNvSpPr txBox="1">
            <a:spLocks noGrp="1"/>
          </p:cNvSpPr>
          <p:nvPr>
            <p:ph type="title" idx="4"/>
          </p:nvPr>
        </p:nvSpPr>
        <p:spPr>
          <a:xfrm>
            <a:off x="6635706" y="1844750"/>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59" name="Google Shape;159;p20"/>
          <p:cNvSpPr txBox="1">
            <a:spLocks noGrp="1"/>
          </p:cNvSpPr>
          <p:nvPr>
            <p:ph type="subTitle" idx="5"/>
          </p:nvPr>
        </p:nvSpPr>
        <p:spPr>
          <a:xfrm>
            <a:off x="6635701" y="2346250"/>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0" name="Google Shape;160;p20"/>
          <p:cNvSpPr txBox="1">
            <a:spLocks noGrp="1"/>
          </p:cNvSpPr>
          <p:nvPr>
            <p:ph type="title" idx="6"/>
          </p:nvPr>
        </p:nvSpPr>
        <p:spPr>
          <a:xfrm>
            <a:off x="1381044" y="3209351"/>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61" name="Google Shape;161;p20"/>
          <p:cNvSpPr txBox="1">
            <a:spLocks noGrp="1"/>
          </p:cNvSpPr>
          <p:nvPr>
            <p:ph type="title" idx="7"/>
          </p:nvPr>
        </p:nvSpPr>
        <p:spPr>
          <a:xfrm>
            <a:off x="4046594" y="3209350"/>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62" name="Google Shape;162;p20"/>
          <p:cNvSpPr txBox="1">
            <a:spLocks noGrp="1"/>
          </p:cNvSpPr>
          <p:nvPr>
            <p:ph type="subTitle" idx="8"/>
          </p:nvPr>
        </p:nvSpPr>
        <p:spPr>
          <a:xfrm>
            <a:off x="4046599" y="3714453"/>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0"/>
          <p:cNvSpPr txBox="1">
            <a:spLocks noGrp="1"/>
          </p:cNvSpPr>
          <p:nvPr>
            <p:ph type="subTitle" idx="9"/>
          </p:nvPr>
        </p:nvSpPr>
        <p:spPr>
          <a:xfrm>
            <a:off x="1381060" y="3714453"/>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0"/>
          <p:cNvSpPr txBox="1">
            <a:spLocks noGrp="1"/>
          </p:cNvSpPr>
          <p:nvPr>
            <p:ph type="title" idx="13"/>
          </p:nvPr>
        </p:nvSpPr>
        <p:spPr>
          <a:xfrm>
            <a:off x="6635706" y="3209351"/>
            <a:ext cx="1750200" cy="47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Montserrat Black"/>
              <a:buNone/>
              <a:defRPr sz="2000"/>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165" name="Google Shape;165;p20"/>
          <p:cNvSpPr txBox="1">
            <a:spLocks noGrp="1"/>
          </p:cNvSpPr>
          <p:nvPr>
            <p:ph type="subTitle" idx="14"/>
          </p:nvPr>
        </p:nvSpPr>
        <p:spPr>
          <a:xfrm>
            <a:off x="6635701" y="3714453"/>
            <a:ext cx="17502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20"/>
          <p:cNvSpPr txBox="1">
            <a:spLocks noGrp="1"/>
          </p:cNvSpPr>
          <p:nvPr>
            <p:ph type="title" idx="15"/>
          </p:nvPr>
        </p:nvSpPr>
        <p:spPr>
          <a:xfrm>
            <a:off x="720000" y="85463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67" name="Google Shape;167;p20"/>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68" name="Google Shape;168;p20"/>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69" name="Google Shape;169;p20"/>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70" name="Google Shape;170;p20"/>
          <p:cNvSpPr txBox="1">
            <a:spLocks noGrp="1"/>
          </p:cNvSpPr>
          <p:nvPr>
            <p:ph type="ctrTitle" idx="16"/>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
    <p:spTree>
      <p:nvGrpSpPr>
        <p:cNvPr id="1" name="Shape 234"/>
        <p:cNvGrpSpPr/>
        <p:nvPr/>
      </p:nvGrpSpPr>
      <p:grpSpPr>
        <a:xfrm>
          <a:off x="0" y="0"/>
          <a:ext cx="0" cy="0"/>
          <a:chOff x="0" y="0"/>
          <a:chExt cx="0" cy="0"/>
        </a:xfrm>
      </p:grpSpPr>
      <p:sp>
        <p:nvSpPr>
          <p:cNvPr id="235" name="Google Shape;235;p27"/>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36" name="Google Shape;236;p27"/>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7"/>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27"/>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
    <p:spTree>
      <p:nvGrpSpPr>
        <p:cNvPr id="1" name="Shape 239"/>
        <p:cNvGrpSpPr/>
        <p:nvPr/>
      </p:nvGrpSpPr>
      <p:grpSpPr>
        <a:xfrm>
          <a:off x="0" y="0"/>
          <a:ext cx="0" cy="0"/>
          <a:chOff x="0" y="0"/>
          <a:chExt cx="0" cy="0"/>
        </a:xfrm>
      </p:grpSpPr>
      <p:sp>
        <p:nvSpPr>
          <p:cNvPr id="240" name="Google Shape;240;p28"/>
          <p:cNvSpPr txBox="1">
            <a:spLocks noGrp="1"/>
          </p:cNvSpPr>
          <p:nvPr>
            <p:ph type="sldNum" idx="12"/>
          </p:nvPr>
        </p:nvSpPr>
        <p:spPr>
          <a:xfrm>
            <a:off x="35752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41" name="Google Shape;241;p28"/>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8"/>
          <p:cNvCxnSpPr/>
          <p:nvPr/>
        </p:nvCxnSpPr>
        <p:spPr>
          <a:xfrm rot="10800000">
            <a:off x="963900"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43" name="Google Shape;243;p28"/>
          <p:cNvSpPr txBox="1">
            <a:spLocks noGrp="1"/>
          </p:cNvSpPr>
          <p:nvPr>
            <p:ph type="ctrTitle"/>
          </p:nvPr>
        </p:nvSpPr>
        <p:spPr>
          <a:xfrm>
            <a:off x="357520" y="234507"/>
            <a:ext cx="2490900" cy="432300"/>
          </a:xfrm>
          <a:prstGeom prst="rect">
            <a:avLst/>
          </a:prstGeom>
        </p:spPr>
        <p:txBody>
          <a:bodyPr spcFirstLastPara="1" wrap="square" lIns="91425" tIns="91425" rIns="91425" bIns="91425" anchor="ctr" anchorCtr="0">
            <a:noAutofit/>
          </a:bodyPr>
          <a:lstStyle>
            <a:lvl1pPr lvl="0" rtl="0">
              <a:spcBef>
                <a:spcPts val="0"/>
              </a:spcBef>
              <a:spcAft>
                <a:spcPts val="0"/>
              </a:spcAft>
              <a:buSzPts val="900"/>
              <a:buNone/>
              <a:defRPr sz="1000">
                <a:solidFill>
                  <a:schemeClr val="dk1"/>
                </a:solidFill>
              </a:defRPr>
            </a:lvl1pPr>
            <a:lvl2pPr lvl="1" rtl="0">
              <a:spcBef>
                <a:spcPts val="0"/>
              </a:spcBef>
              <a:spcAft>
                <a:spcPts val="0"/>
              </a:spcAft>
              <a:buSzPts val="900"/>
              <a:buNone/>
              <a:defRPr sz="900"/>
            </a:lvl2pPr>
            <a:lvl3pPr lvl="2" rtl="0">
              <a:spcBef>
                <a:spcPts val="0"/>
              </a:spcBef>
              <a:spcAft>
                <a:spcPts val="0"/>
              </a:spcAft>
              <a:buSzPts val="900"/>
              <a:buNone/>
              <a:defRPr sz="900"/>
            </a:lvl3pPr>
            <a:lvl4pPr lvl="3" rtl="0">
              <a:spcBef>
                <a:spcPts val="0"/>
              </a:spcBef>
              <a:spcAft>
                <a:spcPts val="0"/>
              </a:spcAft>
              <a:buSzPts val="900"/>
              <a:buNone/>
              <a:defRPr sz="900"/>
            </a:lvl4pPr>
            <a:lvl5pPr lvl="4" rtl="0">
              <a:spcBef>
                <a:spcPts val="0"/>
              </a:spcBef>
              <a:spcAft>
                <a:spcPts val="0"/>
              </a:spcAft>
              <a:buSzPts val="900"/>
              <a:buNone/>
              <a:defRPr sz="900"/>
            </a:lvl5pPr>
            <a:lvl6pPr lvl="5" rtl="0">
              <a:spcBef>
                <a:spcPts val="0"/>
              </a:spcBef>
              <a:spcAft>
                <a:spcPts val="0"/>
              </a:spcAft>
              <a:buSzPts val="900"/>
              <a:buNone/>
              <a:defRPr sz="900"/>
            </a:lvl6pPr>
            <a:lvl7pPr lvl="6" rtl="0">
              <a:spcBef>
                <a:spcPts val="0"/>
              </a:spcBef>
              <a:spcAft>
                <a:spcPts val="0"/>
              </a:spcAft>
              <a:buSzPts val="900"/>
              <a:buNone/>
              <a:defRPr sz="900"/>
            </a:lvl7pPr>
            <a:lvl8pPr lvl="7" rtl="0">
              <a:spcBef>
                <a:spcPts val="0"/>
              </a:spcBef>
              <a:spcAft>
                <a:spcPts val="0"/>
              </a:spcAft>
              <a:buSzPts val="900"/>
              <a:buNone/>
              <a:defRPr sz="900"/>
            </a:lvl8pPr>
            <a:lvl9pPr lvl="8" rtl="0">
              <a:spcBef>
                <a:spcPts val="0"/>
              </a:spcBef>
              <a:spcAft>
                <a:spcPts val="0"/>
              </a:spcAft>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059849" y="1833188"/>
            <a:ext cx="20745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000"/>
            </a:lvl1pPr>
            <a:lvl2pPr lvl="1" rtl="0">
              <a:spcBef>
                <a:spcPts val="0"/>
              </a:spcBef>
              <a:spcAft>
                <a:spcPts val="0"/>
              </a:spcAft>
              <a:buSzPts val="2000"/>
              <a:buFont typeface="Roboto Black"/>
              <a:buNone/>
              <a:defRPr sz="2000">
                <a:latin typeface="Roboto Black"/>
                <a:ea typeface="Roboto Black"/>
                <a:cs typeface="Roboto Black"/>
                <a:sym typeface="Roboto Black"/>
              </a:defRPr>
            </a:lvl2pPr>
            <a:lvl3pPr lvl="2" rtl="0">
              <a:spcBef>
                <a:spcPts val="0"/>
              </a:spcBef>
              <a:spcAft>
                <a:spcPts val="0"/>
              </a:spcAft>
              <a:buSzPts val="2000"/>
              <a:buFont typeface="Roboto Black"/>
              <a:buNone/>
              <a:defRPr sz="2000">
                <a:latin typeface="Roboto Black"/>
                <a:ea typeface="Roboto Black"/>
                <a:cs typeface="Roboto Black"/>
                <a:sym typeface="Roboto Black"/>
              </a:defRPr>
            </a:lvl3pPr>
            <a:lvl4pPr lvl="3" rtl="0">
              <a:spcBef>
                <a:spcPts val="0"/>
              </a:spcBef>
              <a:spcAft>
                <a:spcPts val="0"/>
              </a:spcAft>
              <a:buSzPts val="2000"/>
              <a:buFont typeface="Roboto Black"/>
              <a:buNone/>
              <a:defRPr sz="2000">
                <a:latin typeface="Roboto Black"/>
                <a:ea typeface="Roboto Black"/>
                <a:cs typeface="Roboto Black"/>
                <a:sym typeface="Roboto Black"/>
              </a:defRPr>
            </a:lvl4pPr>
            <a:lvl5pPr lvl="4" rtl="0">
              <a:spcBef>
                <a:spcPts val="0"/>
              </a:spcBef>
              <a:spcAft>
                <a:spcPts val="0"/>
              </a:spcAft>
              <a:buSzPts val="2000"/>
              <a:buFont typeface="Roboto Black"/>
              <a:buNone/>
              <a:defRPr sz="2000">
                <a:latin typeface="Roboto Black"/>
                <a:ea typeface="Roboto Black"/>
                <a:cs typeface="Roboto Black"/>
                <a:sym typeface="Roboto Black"/>
              </a:defRPr>
            </a:lvl5pPr>
            <a:lvl6pPr lvl="5" rtl="0">
              <a:spcBef>
                <a:spcPts val="0"/>
              </a:spcBef>
              <a:spcAft>
                <a:spcPts val="0"/>
              </a:spcAft>
              <a:buSzPts val="2000"/>
              <a:buFont typeface="Roboto Black"/>
              <a:buNone/>
              <a:defRPr sz="2000">
                <a:latin typeface="Roboto Black"/>
                <a:ea typeface="Roboto Black"/>
                <a:cs typeface="Roboto Black"/>
                <a:sym typeface="Roboto Black"/>
              </a:defRPr>
            </a:lvl6pPr>
            <a:lvl7pPr lvl="6" rtl="0">
              <a:spcBef>
                <a:spcPts val="0"/>
              </a:spcBef>
              <a:spcAft>
                <a:spcPts val="0"/>
              </a:spcAft>
              <a:buSzPts val="2000"/>
              <a:buFont typeface="Roboto Black"/>
              <a:buNone/>
              <a:defRPr sz="2000">
                <a:latin typeface="Roboto Black"/>
                <a:ea typeface="Roboto Black"/>
                <a:cs typeface="Roboto Black"/>
                <a:sym typeface="Roboto Black"/>
              </a:defRPr>
            </a:lvl7pPr>
            <a:lvl8pPr lvl="7" rtl="0">
              <a:spcBef>
                <a:spcPts val="0"/>
              </a:spcBef>
              <a:spcAft>
                <a:spcPts val="0"/>
              </a:spcAft>
              <a:buSzPts val="2000"/>
              <a:buFont typeface="Roboto Black"/>
              <a:buNone/>
              <a:defRPr sz="2000">
                <a:latin typeface="Roboto Black"/>
                <a:ea typeface="Roboto Black"/>
                <a:cs typeface="Roboto Black"/>
                <a:sym typeface="Roboto Black"/>
              </a:defRPr>
            </a:lvl8pPr>
            <a:lvl9pPr lvl="8" rtl="0">
              <a:spcBef>
                <a:spcPts val="0"/>
              </a:spcBef>
              <a:spcAft>
                <a:spcPts val="0"/>
              </a:spcAft>
              <a:buSzPts val="2000"/>
              <a:buFont typeface="Roboto Black"/>
              <a:buNone/>
              <a:defRPr sz="2000">
                <a:latin typeface="Roboto Black"/>
                <a:ea typeface="Roboto Black"/>
                <a:cs typeface="Roboto Black"/>
                <a:sym typeface="Roboto Black"/>
              </a:defRPr>
            </a:lvl9pPr>
          </a:lstStyle>
          <a:p>
            <a:endParaRPr/>
          </a:p>
        </p:txBody>
      </p:sp>
      <p:sp>
        <p:nvSpPr>
          <p:cNvPr id="188" name="Google Shape;188;p22"/>
          <p:cNvSpPr txBox="1">
            <a:spLocks noGrp="1"/>
          </p:cNvSpPr>
          <p:nvPr>
            <p:ph type="title" idx="2"/>
          </p:nvPr>
        </p:nvSpPr>
        <p:spPr>
          <a:xfrm>
            <a:off x="3534749" y="1833188"/>
            <a:ext cx="20745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000"/>
            </a:lvl1pPr>
            <a:lvl2pPr lvl="1" rtl="0">
              <a:spcBef>
                <a:spcPts val="0"/>
              </a:spcBef>
              <a:spcAft>
                <a:spcPts val="0"/>
              </a:spcAft>
              <a:buSzPts val="2000"/>
              <a:buFont typeface="Roboto Black"/>
              <a:buNone/>
              <a:defRPr sz="2000">
                <a:latin typeface="Roboto Black"/>
                <a:ea typeface="Roboto Black"/>
                <a:cs typeface="Roboto Black"/>
                <a:sym typeface="Roboto Black"/>
              </a:defRPr>
            </a:lvl2pPr>
            <a:lvl3pPr lvl="2" rtl="0">
              <a:spcBef>
                <a:spcPts val="0"/>
              </a:spcBef>
              <a:spcAft>
                <a:spcPts val="0"/>
              </a:spcAft>
              <a:buSzPts val="2000"/>
              <a:buFont typeface="Roboto Black"/>
              <a:buNone/>
              <a:defRPr sz="2000">
                <a:latin typeface="Roboto Black"/>
                <a:ea typeface="Roboto Black"/>
                <a:cs typeface="Roboto Black"/>
                <a:sym typeface="Roboto Black"/>
              </a:defRPr>
            </a:lvl3pPr>
            <a:lvl4pPr lvl="3" rtl="0">
              <a:spcBef>
                <a:spcPts val="0"/>
              </a:spcBef>
              <a:spcAft>
                <a:spcPts val="0"/>
              </a:spcAft>
              <a:buSzPts val="2000"/>
              <a:buFont typeface="Roboto Black"/>
              <a:buNone/>
              <a:defRPr sz="2000">
                <a:latin typeface="Roboto Black"/>
                <a:ea typeface="Roboto Black"/>
                <a:cs typeface="Roboto Black"/>
                <a:sym typeface="Roboto Black"/>
              </a:defRPr>
            </a:lvl4pPr>
            <a:lvl5pPr lvl="4" rtl="0">
              <a:spcBef>
                <a:spcPts val="0"/>
              </a:spcBef>
              <a:spcAft>
                <a:spcPts val="0"/>
              </a:spcAft>
              <a:buSzPts val="2000"/>
              <a:buFont typeface="Roboto Black"/>
              <a:buNone/>
              <a:defRPr sz="2000">
                <a:latin typeface="Roboto Black"/>
                <a:ea typeface="Roboto Black"/>
                <a:cs typeface="Roboto Black"/>
                <a:sym typeface="Roboto Black"/>
              </a:defRPr>
            </a:lvl5pPr>
            <a:lvl6pPr lvl="5" rtl="0">
              <a:spcBef>
                <a:spcPts val="0"/>
              </a:spcBef>
              <a:spcAft>
                <a:spcPts val="0"/>
              </a:spcAft>
              <a:buSzPts val="2000"/>
              <a:buFont typeface="Roboto Black"/>
              <a:buNone/>
              <a:defRPr sz="2000">
                <a:latin typeface="Roboto Black"/>
                <a:ea typeface="Roboto Black"/>
                <a:cs typeface="Roboto Black"/>
                <a:sym typeface="Roboto Black"/>
              </a:defRPr>
            </a:lvl6pPr>
            <a:lvl7pPr lvl="6" rtl="0">
              <a:spcBef>
                <a:spcPts val="0"/>
              </a:spcBef>
              <a:spcAft>
                <a:spcPts val="0"/>
              </a:spcAft>
              <a:buSzPts val="2000"/>
              <a:buFont typeface="Roboto Black"/>
              <a:buNone/>
              <a:defRPr sz="2000">
                <a:latin typeface="Roboto Black"/>
                <a:ea typeface="Roboto Black"/>
                <a:cs typeface="Roboto Black"/>
                <a:sym typeface="Roboto Black"/>
              </a:defRPr>
            </a:lvl7pPr>
            <a:lvl8pPr lvl="7" rtl="0">
              <a:spcBef>
                <a:spcPts val="0"/>
              </a:spcBef>
              <a:spcAft>
                <a:spcPts val="0"/>
              </a:spcAft>
              <a:buSzPts val="2000"/>
              <a:buFont typeface="Roboto Black"/>
              <a:buNone/>
              <a:defRPr sz="2000">
                <a:latin typeface="Roboto Black"/>
                <a:ea typeface="Roboto Black"/>
                <a:cs typeface="Roboto Black"/>
                <a:sym typeface="Roboto Black"/>
              </a:defRPr>
            </a:lvl8pPr>
            <a:lvl9pPr lvl="8" rtl="0">
              <a:spcBef>
                <a:spcPts val="0"/>
              </a:spcBef>
              <a:spcAft>
                <a:spcPts val="0"/>
              </a:spcAft>
              <a:buSzPts val="2000"/>
              <a:buFont typeface="Roboto Black"/>
              <a:buNone/>
              <a:defRPr sz="2000">
                <a:latin typeface="Roboto Black"/>
                <a:ea typeface="Roboto Black"/>
                <a:cs typeface="Roboto Black"/>
                <a:sym typeface="Roboto Black"/>
              </a:defRPr>
            </a:lvl9pPr>
          </a:lstStyle>
          <a:p>
            <a:endParaRPr/>
          </a:p>
        </p:txBody>
      </p:sp>
      <p:sp>
        <p:nvSpPr>
          <p:cNvPr id="189" name="Google Shape;189;p22"/>
          <p:cNvSpPr txBox="1">
            <a:spLocks noGrp="1"/>
          </p:cNvSpPr>
          <p:nvPr>
            <p:ph type="subTitle" idx="1"/>
          </p:nvPr>
        </p:nvSpPr>
        <p:spPr>
          <a:xfrm>
            <a:off x="3534747" y="3613850"/>
            <a:ext cx="207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0" name="Google Shape;190;p22"/>
          <p:cNvSpPr txBox="1">
            <a:spLocks noGrp="1"/>
          </p:cNvSpPr>
          <p:nvPr>
            <p:ph type="subTitle" idx="3"/>
          </p:nvPr>
        </p:nvSpPr>
        <p:spPr>
          <a:xfrm>
            <a:off x="1059975" y="3613850"/>
            <a:ext cx="207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1" name="Google Shape;191;p22"/>
          <p:cNvSpPr txBox="1">
            <a:spLocks noGrp="1"/>
          </p:cNvSpPr>
          <p:nvPr>
            <p:ph type="title" idx="4"/>
          </p:nvPr>
        </p:nvSpPr>
        <p:spPr>
          <a:xfrm>
            <a:off x="6009649" y="1833188"/>
            <a:ext cx="20745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oboto Black"/>
              <a:buNone/>
              <a:defRPr sz="2000"/>
            </a:lvl1pPr>
            <a:lvl2pPr lvl="1" rtl="0">
              <a:spcBef>
                <a:spcPts val="0"/>
              </a:spcBef>
              <a:spcAft>
                <a:spcPts val="0"/>
              </a:spcAft>
              <a:buSzPts val="2000"/>
              <a:buFont typeface="Roboto Black"/>
              <a:buNone/>
              <a:defRPr sz="2000">
                <a:latin typeface="Roboto Black"/>
                <a:ea typeface="Roboto Black"/>
                <a:cs typeface="Roboto Black"/>
                <a:sym typeface="Roboto Black"/>
              </a:defRPr>
            </a:lvl2pPr>
            <a:lvl3pPr lvl="2" rtl="0">
              <a:spcBef>
                <a:spcPts val="0"/>
              </a:spcBef>
              <a:spcAft>
                <a:spcPts val="0"/>
              </a:spcAft>
              <a:buSzPts val="2000"/>
              <a:buFont typeface="Roboto Black"/>
              <a:buNone/>
              <a:defRPr sz="2000">
                <a:latin typeface="Roboto Black"/>
                <a:ea typeface="Roboto Black"/>
                <a:cs typeface="Roboto Black"/>
                <a:sym typeface="Roboto Black"/>
              </a:defRPr>
            </a:lvl3pPr>
            <a:lvl4pPr lvl="3" rtl="0">
              <a:spcBef>
                <a:spcPts val="0"/>
              </a:spcBef>
              <a:spcAft>
                <a:spcPts val="0"/>
              </a:spcAft>
              <a:buSzPts val="2000"/>
              <a:buFont typeface="Roboto Black"/>
              <a:buNone/>
              <a:defRPr sz="2000">
                <a:latin typeface="Roboto Black"/>
                <a:ea typeface="Roboto Black"/>
                <a:cs typeface="Roboto Black"/>
                <a:sym typeface="Roboto Black"/>
              </a:defRPr>
            </a:lvl4pPr>
            <a:lvl5pPr lvl="4" rtl="0">
              <a:spcBef>
                <a:spcPts val="0"/>
              </a:spcBef>
              <a:spcAft>
                <a:spcPts val="0"/>
              </a:spcAft>
              <a:buSzPts val="2000"/>
              <a:buFont typeface="Roboto Black"/>
              <a:buNone/>
              <a:defRPr sz="2000">
                <a:latin typeface="Roboto Black"/>
                <a:ea typeface="Roboto Black"/>
                <a:cs typeface="Roboto Black"/>
                <a:sym typeface="Roboto Black"/>
              </a:defRPr>
            </a:lvl5pPr>
            <a:lvl6pPr lvl="5" rtl="0">
              <a:spcBef>
                <a:spcPts val="0"/>
              </a:spcBef>
              <a:spcAft>
                <a:spcPts val="0"/>
              </a:spcAft>
              <a:buSzPts val="2000"/>
              <a:buFont typeface="Roboto Black"/>
              <a:buNone/>
              <a:defRPr sz="2000">
                <a:latin typeface="Roboto Black"/>
                <a:ea typeface="Roboto Black"/>
                <a:cs typeface="Roboto Black"/>
                <a:sym typeface="Roboto Black"/>
              </a:defRPr>
            </a:lvl6pPr>
            <a:lvl7pPr lvl="6" rtl="0">
              <a:spcBef>
                <a:spcPts val="0"/>
              </a:spcBef>
              <a:spcAft>
                <a:spcPts val="0"/>
              </a:spcAft>
              <a:buSzPts val="2000"/>
              <a:buFont typeface="Roboto Black"/>
              <a:buNone/>
              <a:defRPr sz="2000">
                <a:latin typeface="Roboto Black"/>
                <a:ea typeface="Roboto Black"/>
                <a:cs typeface="Roboto Black"/>
                <a:sym typeface="Roboto Black"/>
              </a:defRPr>
            </a:lvl7pPr>
            <a:lvl8pPr lvl="7" rtl="0">
              <a:spcBef>
                <a:spcPts val="0"/>
              </a:spcBef>
              <a:spcAft>
                <a:spcPts val="0"/>
              </a:spcAft>
              <a:buSzPts val="2000"/>
              <a:buFont typeface="Roboto Black"/>
              <a:buNone/>
              <a:defRPr sz="2000">
                <a:latin typeface="Roboto Black"/>
                <a:ea typeface="Roboto Black"/>
                <a:cs typeface="Roboto Black"/>
                <a:sym typeface="Roboto Black"/>
              </a:defRPr>
            </a:lvl8pPr>
            <a:lvl9pPr lvl="8" rtl="0">
              <a:spcBef>
                <a:spcPts val="0"/>
              </a:spcBef>
              <a:spcAft>
                <a:spcPts val="0"/>
              </a:spcAft>
              <a:buSzPts val="2000"/>
              <a:buFont typeface="Roboto Black"/>
              <a:buNone/>
              <a:defRPr sz="2000">
                <a:latin typeface="Roboto Black"/>
                <a:ea typeface="Roboto Black"/>
                <a:cs typeface="Roboto Black"/>
                <a:sym typeface="Roboto Black"/>
              </a:defRPr>
            </a:lvl9pPr>
          </a:lstStyle>
          <a:p>
            <a:endParaRPr/>
          </a:p>
        </p:txBody>
      </p:sp>
      <p:sp>
        <p:nvSpPr>
          <p:cNvPr id="192" name="Google Shape;192;p22"/>
          <p:cNvSpPr txBox="1">
            <a:spLocks noGrp="1"/>
          </p:cNvSpPr>
          <p:nvPr>
            <p:ph type="subTitle" idx="5"/>
          </p:nvPr>
        </p:nvSpPr>
        <p:spPr>
          <a:xfrm>
            <a:off x="6009649" y="3613850"/>
            <a:ext cx="2074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3" name="Google Shape;193;p22"/>
          <p:cNvSpPr txBox="1">
            <a:spLocks noGrp="1"/>
          </p:cNvSpPr>
          <p:nvPr>
            <p:ph type="title" idx="6"/>
          </p:nvPr>
        </p:nvSpPr>
        <p:spPr>
          <a:xfrm>
            <a:off x="720000" y="8431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94" name="Google Shape;194;p22"/>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95" name="Google Shape;195;p22"/>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96" name="Google Shape;196;p22"/>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97" name="Google Shape;197;p22"/>
          <p:cNvSpPr txBox="1">
            <a:spLocks noGrp="1"/>
          </p:cNvSpPr>
          <p:nvPr>
            <p:ph type="ctrTitle" idx="7"/>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extLst>
      <p:ext uri="{BB962C8B-B14F-4D97-AF65-F5344CB8AC3E}">
        <p14:creationId xmlns:p14="http://schemas.microsoft.com/office/powerpoint/2010/main" val="155304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1pPr>
            <a:lvl2pPr lvl="1"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2" r:id="rId5"/>
    <p:sldLayoutId id="2147483666" r:id="rId6"/>
    <p:sldLayoutId id="2147483673" r:id="rId7"/>
    <p:sldLayoutId id="2147483674" r:id="rId8"/>
    <p:sldLayoutId id="2147483677" r:id="rId9"/>
    <p:sldLayoutId id="214748367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1"/>
          <p:cNvSpPr/>
          <p:nvPr/>
        </p:nvSpPr>
        <p:spPr>
          <a:xfrm>
            <a:off x="5800838" y="1603450"/>
            <a:ext cx="2144100" cy="214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ctrTitle"/>
          </p:nvPr>
        </p:nvSpPr>
        <p:spPr>
          <a:xfrm>
            <a:off x="702943" y="1332202"/>
            <a:ext cx="4864500" cy="2668800"/>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en-US" dirty="0"/>
              <a:t>Electricity Interruption</a:t>
            </a:r>
            <a:br>
              <a:rPr lang="en-US" dirty="0"/>
            </a:br>
            <a:r>
              <a:rPr lang="en-US" sz="4000" dirty="0"/>
              <a:t>Monitoring System </a:t>
            </a:r>
            <a:endParaRPr sz="4000" dirty="0"/>
          </a:p>
        </p:txBody>
      </p:sp>
      <p:grpSp>
        <p:nvGrpSpPr>
          <p:cNvPr id="256" name="Google Shape;256;p31"/>
          <p:cNvGrpSpPr/>
          <p:nvPr/>
        </p:nvGrpSpPr>
        <p:grpSpPr>
          <a:xfrm>
            <a:off x="6409768" y="2491065"/>
            <a:ext cx="1412475" cy="1789805"/>
            <a:chOff x="2077225" y="1594300"/>
            <a:chExt cx="899150" cy="1139350"/>
          </a:xfrm>
        </p:grpSpPr>
        <p:sp>
          <p:nvSpPr>
            <p:cNvPr id="257" name="Google Shape;257;p31"/>
            <p:cNvSpPr/>
            <p:nvPr/>
          </p:nvSpPr>
          <p:spPr>
            <a:xfrm>
              <a:off x="2252375" y="1786125"/>
              <a:ext cx="535500" cy="779875"/>
            </a:xfrm>
            <a:custGeom>
              <a:avLst/>
              <a:gdLst/>
              <a:ahLst/>
              <a:cxnLst/>
              <a:rect l="l" t="t" r="r" b="b"/>
              <a:pathLst>
                <a:path w="21420" h="31195" extrusionOk="0">
                  <a:moveTo>
                    <a:pt x="11110" y="0"/>
                  </a:moveTo>
                  <a:lnTo>
                    <a:pt x="10310" y="67"/>
                  </a:lnTo>
                  <a:lnTo>
                    <a:pt x="9542" y="201"/>
                  </a:lnTo>
                  <a:lnTo>
                    <a:pt x="8775" y="367"/>
                  </a:lnTo>
                  <a:lnTo>
                    <a:pt x="8041" y="601"/>
                  </a:lnTo>
                  <a:lnTo>
                    <a:pt x="7274" y="868"/>
                  </a:lnTo>
                  <a:lnTo>
                    <a:pt x="6573" y="1168"/>
                  </a:lnTo>
                  <a:lnTo>
                    <a:pt x="5872" y="1535"/>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101" y="13445"/>
                  </a:lnTo>
                  <a:lnTo>
                    <a:pt x="234" y="14179"/>
                  </a:lnTo>
                  <a:lnTo>
                    <a:pt x="401" y="14880"/>
                  </a:lnTo>
                  <a:lnTo>
                    <a:pt x="634" y="15581"/>
                  </a:lnTo>
                  <a:lnTo>
                    <a:pt x="868" y="16281"/>
                  </a:lnTo>
                  <a:lnTo>
                    <a:pt x="1168" y="16982"/>
                  </a:lnTo>
                  <a:lnTo>
                    <a:pt x="1502" y="17616"/>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405" y="24589"/>
                  </a:lnTo>
                  <a:lnTo>
                    <a:pt x="5572" y="25489"/>
                  </a:lnTo>
                  <a:lnTo>
                    <a:pt x="5672" y="26390"/>
                  </a:lnTo>
                  <a:lnTo>
                    <a:pt x="5705" y="27258"/>
                  </a:lnTo>
                  <a:lnTo>
                    <a:pt x="5705" y="28158"/>
                  </a:lnTo>
                  <a:lnTo>
                    <a:pt x="5639" y="29059"/>
                  </a:lnTo>
                  <a:lnTo>
                    <a:pt x="5572" y="29960"/>
                  </a:lnTo>
                  <a:lnTo>
                    <a:pt x="5439" y="30861"/>
                  </a:ln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412" y="22020"/>
                  </a:lnTo>
                  <a:lnTo>
                    <a:pt x="13779" y="21753"/>
                  </a:lnTo>
                  <a:lnTo>
                    <a:pt x="14580" y="21219"/>
                  </a:lnTo>
                  <a:lnTo>
                    <a:pt x="15381" y="20718"/>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1152" y="11277"/>
                  </a:lnTo>
                  <a:lnTo>
                    <a:pt x="21252" y="10710"/>
                  </a:lnTo>
                  <a:lnTo>
                    <a:pt x="21353" y="10143"/>
                  </a:lnTo>
                  <a:lnTo>
                    <a:pt x="21386" y="9575"/>
                  </a:lnTo>
                  <a:lnTo>
                    <a:pt x="21419" y="9008"/>
                  </a:lnTo>
                  <a:lnTo>
                    <a:pt x="21386" y="8441"/>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6415" y="1101"/>
                  </a:lnTo>
                  <a:lnTo>
                    <a:pt x="15714" y="768"/>
                  </a:lnTo>
                  <a:lnTo>
                    <a:pt x="14980" y="501"/>
                  </a:lnTo>
                  <a:lnTo>
                    <a:pt x="14213" y="301"/>
                  </a:lnTo>
                  <a:lnTo>
                    <a:pt x="13446" y="134"/>
                  </a:lnTo>
                  <a:lnTo>
                    <a:pt x="12678" y="34"/>
                  </a:lnTo>
                  <a:lnTo>
                    <a:pt x="11878" y="0"/>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2252375" y="1786125"/>
              <a:ext cx="535500" cy="779875"/>
            </a:xfrm>
            <a:custGeom>
              <a:avLst/>
              <a:gdLst/>
              <a:ahLst/>
              <a:cxnLst/>
              <a:rect l="l" t="t" r="r" b="b"/>
              <a:pathLst>
                <a:path w="21420" h="31195" fill="none" extrusionOk="0">
                  <a:moveTo>
                    <a:pt x="10276" y="31194"/>
                  </a:move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079" y="22320"/>
                  </a:lnTo>
                  <a:lnTo>
                    <a:pt x="13412" y="22020"/>
                  </a:lnTo>
                  <a:lnTo>
                    <a:pt x="13779" y="21753"/>
                  </a:lnTo>
                  <a:lnTo>
                    <a:pt x="14580" y="21219"/>
                  </a:lnTo>
                  <a:lnTo>
                    <a:pt x="15381" y="20718"/>
                  </a:lnTo>
                  <a:lnTo>
                    <a:pt x="16148" y="20185"/>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0919" y="12378"/>
                  </a:lnTo>
                  <a:lnTo>
                    <a:pt x="21152" y="11277"/>
                  </a:lnTo>
                  <a:lnTo>
                    <a:pt x="21252" y="10710"/>
                  </a:lnTo>
                  <a:lnTo>
                    <a:pt x="21353" y="10143"/>
                  </a:lnTo>
                  <a:lnTo>
                    <a:pt x="21386" y="9575"/>
                  </a:lnTo>
                  <a:lnTo>
                    <a:pt x="21419" y="9008"/>
                  </a:lnTo>
                  <a:lnTo>
                    <a:pt x="21386" y="8441"/>
                  </a:lnTo>
                  <a:lnTo>
                    <a:pt x="21353" y="7874"/>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7115" y="1468"/>
                  </a:lnTo>
                  <a:lnTo>
                    <a:pt x="16415" y="1101"/>
                  </a:lnTo>
                  <a:lnTo>
                    <a:pt x="15714" y="768"/>
                  </a:lnTo>
                  <a:lnTo>
                    <a:pt x="14980" y="501"/>
                  </a:lnTo>
                  <a:lnTo>
                    <a:pt x="14213" y="301"/>
                  </a:lnTo>
                  <a:lnTo>
                    <a:pt x="13446" y="134"/>
                  </a:lnTo>
                  <a:lnTo>
                    <a:pt x="12678" y="34"/>
                  </a:lnTo>
                  <a:lnTo>
                    <a:pt x="11878" y="0"/>
                  </a:lnTo>
                  <a:lnTo>
                    <a:pt x="11110" y="0"/>
                  </a:lnTo>
                  <a:lnTo>
                    <a:pt x="10310" y="67"/>
                  </a:lnTo>
                  <a:lnTo>
                    <a:pt x="9542" y="201"/>
                  </a:lnTo>
                  <a:lnTo>
                    <a:pt x="8775" y="367"/>
                  </a:lnTo>
                  <a:lnTo>
                    <a:pt x="8041" y="601"/>
                  </a:lnTo>
                  <a:lnTo>
                    <a:pt x="7274" y="868"/>
                  </a:lnTo>
                  <a:lnTo>
                    <a:pt x="6573" y="1168"/>
                  </a:lnTo>
                  <a:lnTo>
                    <a:pt x="5872" y="1535"/>
                  </a:lnTo>
                  <a:lnTo>
                    <a:pt x="5205" y="1969"/>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34" y="12711"/>
                  </a:lnTo>
                  <a:lnTo>
                    <a:pt x="101" y="13445"/>
                  </a:lnTo>
                  <a:lnTo>
                    <a:pt x="234" y="14179"/>
                  </a:lnTo>
                  <a:lnTo>
                    <a:pt x="401" y="14880"/>
                  </a:lnTo>
                  <a:lnTo>
                    <a:pt x="634" y="15581"/>
                  </a:lnTo>
                  <a:lnTo>
                    <a:pt x="868" y="16281"/>
                  </a:lnTo>
                  <a:lnTo>
                    <a:pt x="1168" y="16982"/>
                  </a:lnTo>
                  <a:lnTo>
                    <a:pt x="1502" y="17616"/>
                  </a:lnTo>
                  <a:lnTo>
                    <a:pt x="1869" y="18283"/>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172" y="23721"/>
                  </a:lnTo>
                  <a:lnTo>
                    <a:pt x="5405" y="24589"/>
                  </a:lnTo>
                  <a:lnTo>
                    <a:pt x="5572" y="25489"/>
                  </a:lnTo>
                  <a:lnTo>
                    <a:pt x="5672" y="26390"/>
                  </a:lnTo>
                  <a:lnTo>
                    <a:pt x="5705" y="27258"/>
                  </a:lnTo>
                  <a:lnTo>
                    <a:pt x="5705" y="28158"/>
                  </a:lnTo>
                  <a:lnTo>
                    <a:pt x="5639" y="29059"/>
                  </a:lnTo>
                  <a:lnTo>
                    <a:pt x="5572" y="29960"/>
                  </a:lnTo>
                  <a:lnTo>
                    <a:pt x="5439" y="308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2169800" y="1705225"/>
              <a:ext cx="673950" cy="859100"/>
            </a:xfrm>
            <a:custGeom>
              <a:avLst/>
              <a:gdLst/>
              <a:ahLst/>
              <a:cxnLst/>
              <a:rect l="l" t="t" r="r" b="b"/>
              <a:pathLst>
                <a:path w="26958" h="34364" extrusionOk="0">
                  <a:moveTo>
                    <a:pt x="15281" y="0"/>
                  </a:moveTo>
                  <a:lnTo>
                    <a:pt x="14146" y="34"/>
                  </a:lnTo>
                  <a:lnTo>
                    <a:pt x="13045" y="134"/>
                  </a:lnTo>
                  <a:lnTo>
                    <a:pt x="11911" y="267"/>
                  </a:lnTo>
                  <a:lnTo>
                    <a:pt x="10810" y="501"/>
                  </a:lnTo>
                  <a:lnTo>
                    <a:pt x="9742" y="801"/>
                  </a:lnTo>
                  <a:lnTo>
                    <a:pt x="8775" y="1135"/>
                  </a:lnTo>
                  <a:lnTo>
                    <a:pt x="7841" y="1535"/>
                  </a:lnTo>
                  <a:lnTo>
                    <a:pt x="6973" y="2002"/>
                  </a:lnTo>
                  <a:lnTo>
                    <a:pt x="6106" y="2536"/>
                  </a:lnTo>
                  <a:lnTo>
                    <a:pt x="5305" y="3103"/>
                  </a:lnTo>
                  <a:lnTo>
                    <a:pt x="4538" y="3770"/>
                  </a:lnTo>
                  <a:lnTo>
                    <a:pt x="3804" y="4504"/>
                  </a:lnTo>
                  <a:lnTo>
                    <a:pt x="3470" y="4871"/>
                  </a:lnTo>
                  <a:lnTo>
                    <a:pt x="3137" y="5271"/>
                  </a:lnTo>
                  <a:lnTo>
                    <a:pt x="2570" y="6039"/>
                  </a:lnTo>
                  <a:lnTo>
                    <a:pt x="2069" y="6873"/>
                  </a:lnTo>
                  <a:lnTo>
                    <a:pt x="1602" y="7707"/>
                  </a:lnTo>
                  <a:lnTo>
                    <a:pt x="1202" y="8574"/>
                  </a:lnTo>
                  <a:lnTo>
                    <a:pt x="835" y="9475"/>
                  </a:lnTo>
                  <a:lnTo>
                    <a:pt x="568" y="10409"/>
                  </a:lnTo>
                  <a:lnTo>
                    <a:pt x="334" y="11343"/>
                  </a:lnTo>
                  <a:lnTo>
                    <a:pt x="167" y="12311"/>
                  </a:lnTo>
                  <a:lnTo>
                    <a:pt x="67" y="13312"/>
                  </a:lnTo>
                  <a:lnTo>
                    <a:pt x="1" y="14313"/>
                  </a:lnTo>
                  <a:lnTo>
                    <a:pt x="67" y="15314"/>
                  </a:lnTo>
                  <a:lnTo>
                    <a:pt x="167" y="16314"/>
                  </a:lnTo>
                  <a:lnTo>
                    <a:pt x="334" y="17315"/>
                  </a:lnTo>
                  <a:lnTo>
                    <a:pt x="534" y="18283"/>
                  </a:lnTo>
                  <a:lnTo>
                    <a:pt x="835" y="19250"/>
                  </a:lnTo>
                  <a:lnTo>
                    <a:pt x="1168" y="20185"/>
                  </a:lnTo>
                  <a:lnTo>
                    <a:pt x="1602" y="21085"/>
                  </a:lnTo>
                  <a:lnTo>
                    <a:pt x="2036" y="21986"/>
                  </a:lnTo>
                  <a:lnTo>
                    <a:pt x="2536" y="22854"/>
                  </a:lnTo>
                  <a:lnTo>
                    <a:pt x="3103" y="23688"/>
                  </a:lnTo>
                  <a:lnTo>
                    <a:pt x="3704" y="24488"/>
                  </a:lnTo>
                  <a:lnTo>
                    <a:pt x="4371" y="25256"/>
                  </a:lnTo>
                  <a:lnTo>
                    <a:pt x="5038" y="25990"/>
                  </a:lnTo>
                  <a:lnTo>
                    <a:pt x="5772" y="26690"/>
                  </a:lnTo>
                  <a:lnTo>
                    <a:pt x="6473" y="27257"/>
                  </a:lnTo>
                  <a:lnTo>
                    <a:pt x="7174" y="27825"/>
                  </a:lnTo>
                  <a:lnTo>
                    <a:pt x="7174" y="33496"/>
                  </a:lnTo>
                  <a:lnTo>
                    <a:pt x="7174" y="33830"/>
                  </a:lnTo>
                  <a:lnTo>
                    <a:pt x="7207" y="34130"/>
                  </a:lnTo>
                  <a:lnTo>
                    <a:pt x="7207" y="34230"/>
                  </a:lnTo>
                  <a:lnTo>
                    <a:pt x="7274" y="34297"/>
                  </a:lnTo>
                  <a:lnTo>
                    <a:pt x="7340" y="34364"/>
                  </a:lnTo>
                  <a:lnTo>
                    <a:pt x="7541" y="34364"/>
                  </a:lnTo>
                  <a:lnTo>
                    <a:pt x="7607" y="34297"/>
                  </a:lnTo>
                  <a:lnTo>
                    <a:pt x="7674" y="34230"/>
                  </a:lnTo>
                  <a:lnTo>
                    <a:pt x="7674" y="34130"/>
                  </a:lnTo>
                  <a:lnTo>
                    <a:pt x="7674" y="33663"/>
                  </a:lnTo>
                  <a:lnTo>
                    <a:pt x="7674" y="33630"/>
                  </a:lnTo>
                  <a:lnTo>
                    <a:pt x="7641" y="28292"/>
                  </a:lnTo>
                  <a:lnTo>
                    <a:pt x="7674" y="27991"/>
                  </a:lnTo>
                  <a:lnTo>
                    <a:pt x="7641" y="27691"/>
                  </a:lnTo>
                  <a:lnTo>
                    <a:pt x="7607" y="27591"/>
                  </a:lnTo>
                  <a:lnTo>
                    <a:pt x="7541" y="27524"/>
                  </a:lnTo>
                  <a:lnTo>
                    <a:pt x="7374" y="27391"/>
                  </a:lnTo>
                  <a:lnTo>
                    <a:pt x="6540" y="26724"/>
                  </a:lnTo>
                  <a:lnTo>
                    <a:pt x="5739" y="25990"/>
                  </a:lnTo>
                  <a:lnTo>
                    <a:pt x="4972" y="25256"/>
                  </a:lnTo>
                  <a:lnTo>
                    <a:pt x="4304" y="24455"/>
                  </a:lnTo>
                  <a:lnTo>
                    <a:pt x="3637" y="23621"/>
                  </a:lnTo>
                  <a:lnTo>
                    <a:pt x="3070" y="22753"/>
                  </a:lnTo>
                  <a:lnTo>
                    <a:pt x="2536" y="21886"/>
                  </a:lnTo>
                  <a:lnTo>
                    <a:pt x="2036" y="20952"/>
                  </a:lnTo>
                  <a:lnTo>
                    <a:pt x="1602" y="19984"/>
                  </a:lnTo>
                  <a:lnTo>
                    <a:pt x="1268" y="19017"/>
                  </a:lnTo>
                  <a:lnTo>
                    <a:pt x="968" y="18016"/>
                  </a:lnTo>
                  <a:lnTo>
                    <a:pt x="735" y="17015"/>
                  </a:lnTo>
                  <a:lnTo>
                    <a:pt x="601" y="16014"/>
                  </a:lnTo>
                  <a:lnTo>
                    <a:pt x="534" y="14980"/>
                  </a:lnTo>
                  <a:lnTo>
                    <a:pt x="501" y="13979"/>
                  </a:lnTo>
                  <a:lnTo>
                    <a:pt x="568" y="12978"/>
                  </a:lnTo>
                  <a:lnTo>
                    <a:pt x="701" y="11977"/>
                  </a:lnTo>
                  <a:lnTo>
                    <a:pt x="901" y="10976"/>
                  </a:lnTo>
                  <a:lnTo>
                    <a:pt x="1202" y="10009"/>
                  </a:lnTo>
                  <a:lnTo>
                    <a:pt x="1535" y="9075"/>
                  </a:lnTo>
                  <a:lnTo>
                    <a:pt x="1936" y="8141"/>
                  </a:lnTo>
                  <a:lnTo>
                    <a:pt x="2403" y="7240"/>
                  </a:lnTo>
                  <a:lnTo>
                    <a:pt x="2937" y="6372"/>
                  </a:lnTo>
                  <a:lnTo>
                    <a:pt x="3504" y="5572"/>
                  </a:lnTo>
                  <a:lnTo>
                    <a:pt x="4171" y="4804"/>
                  </a:lnTo>
                  <a:lnTo>
                    <a:pt x="4538" y="4437"/>
                  </a:lnTo>
                  <a:lnTo>
                    <a:pt x="4905" y="4070"/>
                  </a:lnTo>
                  <a:lnTo>
                    <a:pt x="5272" y="3737"/>
                  </a:lnTo>
                  <a:lnTo>
                    <a:pt x="5672" y="3403"/>
                  </a:lnTo>
                  <a:lnTo>
                    <a:pt x="6139" y="3070"/>
                  </a:lnTo>
                  <a:lnTo>
                    <a:pt x="6606" y="2769"/>
                  </a:lnTo>
                  <a:lnTo>
                    <a:pt x="7073" y="2469"/>
                  </a:lnTo>
                  <a:lnTo>
                    <a:pt x="7574" y="2202"/>
                  </a:lnTo>
                  <a:lnTo>
                    <a:pt x="8074" y="1935"/>
                  </a:lnTo>
                  <a:lnTo>
                    <a:pt x="8575" y="1735"/>
                  </a:lnTo>
                  <a:lnTo>
                    <a:pt x="9109" y="1502"/>
                  </a:lnTo>
                  <a:lnTo>
                    <a:pt x="9642" y="1335"/>
                  </a:lnTo>
                  <a:lnTo>
                    <a:pt x="10176" y="1168"/>
                  </a:lnTo>
                  <a:lnTo>
                    <a:pt x="10710" y="1034"/>
                  </a:lnTo>
                  <a:lnTo>
                    <a:pt x="11811" y="801"/>
                  </a:lnTo>
                  <a:lnTo>
                    <a:pt x="12912" y="634"/>
                  </a:lnTo>
                  <a:lnTo>
                    <a:pt x="14046" y="534"/>
                  </a:lnTo>
                  <a:lnTo>
                    <a:pt x="15181" y="501"/>
                  </a:lnTo>
                  <a:lnTo>
                    <a:pt x="16382" y="534"/>
                  </a:lnTo>
                  <a:lnTo>
                    <a:pt x="16949" y="567"/>
                  </a:lnTo>
                  <a:lnTo>
                    <a:pt x="17549" y="634"/>
                  </a:lnTo>
                  <a:lnTo>
                    <a:pt x="18116" y="734"/>
                  </a:lnTo>
                  <a:lnTo>
                    <a:pt x="18684" y="834"/>
                  </a:lnTo>
                  <a:lnTo>
                    <a:pt x="19251" y="1001"/>
                  </a:lnTo>
                  <a:lnTo>
                    <a:pt x="19818" y="1168"/>
                  </a:lnTo>
                  <a:lnTo>
                    <a:pt x="20352" y="1368"/>
                  </a:lnTo>
                  <a:lnTo>
                    <a:pt x="20886" y="1602"/>
                  </a:lnTo>
                  <a:lnTo>
                    <a:pt x="21386" y="1869"/>
                  </a:lnTo>
                  <a:lnTo>
                    <a:pt x="21886" y="2202"/>
                  </a:lnTo>
                  <a:lnTo>
                    <a:pt x="22320" y="2536"/>
                  </a:lnTo>
                  <a:lnTo>
                    <a:pt x="22787" y="2936"/>
                  </a:lnTo>
                  <a:lnTo>
                    <a:pt x="23154" y="3336"/>
                  </a:lnTo>
                  <a:lnTo>
                    <a:pt x="23488" y="3737"/>
                  </a:lnTo>
                  <a:lnTo>
                    <a:pt x="23821" y="4171"/>
                  </a:lnTo>
                  <a:lnTo>
                    <a:pt x="24155" y="4638"/>
                  </a:lnTo>
                  <a:lnTo>
                    <a:pt x="24422" y="5071"/>
                  </a:lnTo>
                  <a:lnTo>
                    <a:pt x="24689" y="5572"/>
                  </a:lnTo>
                  <a:lnTo>
                    <a:pt x="24956" y="6039"/>
                  </a:lnTo>
                  <a:lnTo>
                    <a:pt x="25189" y="6539"/>
                  </a:lnTo>
                  <a:lnTo>
                    <a:pt x="25389" y="7040"/>
                  </a:lnTo>
                  <a:lnTo>
                    <a:pt x="25590" y="7574"/>
                  </a:lnTo>
                  <a:lnTo>
                    <a:pt x="25923" y="8608"/>
                  </a:lnTo>
                  <a:lnTo>
                    <a:pt x="26157" y="9675"/>
                  </a:lnTo>
                  <a:lnTo>
                    <a:pt x="26357" y="10710"/>
                  </a:lnTo>
                  <a:lnTo>
                    <a:pt x="26457" y="11811"/>
                  </a:lnTo>
                  <a:lnTo>
                    <a:pt x="26490" y="12878"/>
                  </a:lnTo>
                  <a:lnTo>
                    <a:pt x="26424" y="13979"/>
                  </a:lnTo>
                  <a:lnTo>
                    <a:pt x="26290" y="15047"/>
                  </a:lnTo>
                  <a:lnTo>
                    <a:pt x="26224" y="15581"/>
                  </a:lnTo>
                  <a:lnTo>
                    <a:pt x="26090" y="16114"/>
                  </a:lnTo>
                  <a:lnTo>
                    <a:pt x="25957" y="16648"/>
                  </a:lnTo>
                  <a:lnTo>
                    <a:pt x="25823" y="17182"/>
                  </a:lnTo>
                  <a:lnTo>
                    <a:pt x="25623" y="17682"/>
                  </a:lnTo>
                  <a:lnTo>
                    <a:pt x="25456" y="18183"/>
                  </a:lnTo>
                  <a:lnTo>
                    <a:pt x="25223" y="18683"/>
                  </a:lnTo>
                  <a:lnTo>
                    <a:pt x="24989" y="19184"/>
                  </a:lnTo>
                  <a:lnTo>
                    <a:pt x="24756" y="19651"/>
                  </a:lnTo>
                  <a:lnTo>
                    <a:pt x="24489" y="20118"/>
                  </a:lnTo>
                  <a:lnTo>
                    <a:pt x="24188" y="20552"/>
                  </a:lnTo>
                  <a:lnTo>
                    <a:pt x="23888" y="21019"/>
                  </a:lnTo>
                  <a:lnTo>
                    <a:pt x="23555" y="21419"/>
                  </a:lnTo>
                  <a:lnTo>
                    <a:pt x="23221" y="21853"/>
                  </a:lnTo>
                  <a:lnTo>
                    <a:pt x="22854" y="22253"/>
                  </a:lnTo>
                  <a:lnTo>
                    <a:pt x="22487" y="22620"/>
                  </a:lnTo>
                  <a:lnTo>
                    <a:pt x="22120" y="22987"/>
                  </a:lnTo>
                  <a:lnTo>
                    <a:pt x="21720" y="23354"/>
                  </a:lnTo>
                  <a:lnTo>
                    <a:pt x="21286" y="23688"/>
                  </a:lnTo>
                  <a:lnTo>
                    <a:pt x="20886" y="24021"/>
                  </a:lnTo>
                  <a:lnTo>
                    <a:pt x="20418" y="24321"/>
                  </a:lnTo>
                  <a:lnTo>
                    <a:pt x="19985" y="24622"/>
                  </a:lnTo>
                  <a:lnTo>
                    <a:pt x="19518" y="24889"/>
                  </a:lnTo>
                  <a:lnTo>
                    <a:pt x="19051" y="25156"/>
                  </a:lnTo>
                  <a:lnTo>
                    <a:pt x="18584" y="25389"/>
                  </a:lnTo>
                  <a:lnTo>
                    <a:pt x="18116" y="25589"/>
                  </a:lnTo>
                  <a:lnTo>
                    <a:pt x="17116" y="25956"/>
                  </a:lnTo>
                  <a:lnTo>
                    <a:pt x="16682" y="26123"/>
                  </a:lnTo>
                  <a:lnTo>
                    <a:pt x="16248" y="26357"/>
                  </a:lnTo>
                  <a:lnTo>
                    <a:pt x="16048" y="26490"/>
                  </a:lnTo>
                  <a:lnTo>
                    <a:pt x="15881" y="26657"/>
                  </a:lnTo>
                  <a:lnTo>
                    <a:pt x="15714" y="26824"/>
                  </a:lnTo>
                  <a:lnTo>
                    <a:pt x="15581" y="27057"/>
                  </a:lnTo>
                  <a:lnTo>
                    <a:pt x="15481" y="27291"/>
                  </a:lnTo>
                  <a:lnTo>
                    <a:pt x="15381" y="27558"/>
                  </a:lnTo>
                  <a:lnTo>
                    <a:pt x="15314" y="27825"/>
                  </a:lnTo>
                  <a:lnTo>
                    <a:pt x="15281" y="28091"/>
                  </a:lnTo>
                  <a:lnTo>
                    <a:pt x="15214" y="28659"/>
                  </a:lnTo>
                  <a:lnTo>
                    <a:pt x="15147" y="29226"/>
                  </a:lnTo>
                  <a:lnTo>
                    <a:pt x="14914" y="31795"/>
                  </a:lnTo>
                  <a:lnTo>
                    <a:pt x="14713" y="34130"/>
                  </a:lnTo>
                  <a:lnTo>
                    <a:pt x="15114" y="34097"/>
                  </a:lnTo>
                  <a:lnTo>
                    <a:pt x="15214" y="34097"/>
                  </a:lnTo>
                  <a:lnTo>
                    <a:pt x="15648" y="29226"/>
                  </a:lnTo>
                  <a:lnTo>
                    <a:pt x="15681" y="28659"/>
                  </a:lnTo>
                  <a:lnTo>
                    <a:pt x="15748" y="28058"/>
                  </a:lnTo>
                  <a:lnTo>
                    <a:pt x="15814" y="27791"/>
                  </a:lnTo>
                  <a:lnTo>
                    <a:pt x="15881" y="27524"/>
                  </a:lnTo>
                  <a:lnTo>
                    <a:pt x="16015" y="27257"/>
                  </a:lnTo>
                  <a:lnTo>
                    <a:pt x="16181" y="27024"/>
                  </a:lnTo>
                  <a:lnTo>
                    <a:pt x="16348" y="26857"/>
                  </a:lnTo>
                  <a:lnTo>
                    <a:pt x="16582" y="26724"/>
                  </a:lnTo>
                  <a:lnTo>
                    <a:pt x="16815" y="26590"/>
                  </a:lnTo>
                  <a:lnTo>
                    <a:pt x="17049" y="26490"/>
                  </a:lnTo>
                  <a:lnTo>
                    <a:pt x="17549" y="26290"/>
                  </a:lnTo>
                  <a:lnTo>
                    <a:pt x="18050" y="26123"/>
                  </a:lnTo>
                  <a:lnTo>
                    <a:pt x="18984" y="25723"/>
                  </a:lnTo>
                  <a:lnTo>
                    <a:pt x="19851" y="25256"/>
                  </a:lnTo>
                  <a:lnTo>
                    <a:pt x="20719" y="24722"/>
                  </a:lnTo>
                  <a:lnTo>
                    <a:pt x="21519" y="24121"/>
                  </a:lnTo>
                  <a:lnTo>
                    <a:pt x="22320" y="23454"/>
                  </a:lnTo>
                  <a:lnTo>
                    <a:pt x="23021" y="22753"/>
                  </a:lnTo>
                  <a:lnTo>
                    <a:pt x="23688" y="22019"/>
                  </a:lnTo>
                  <a:lnTo>
                    <a:pt x="24322" y="21219"/>
                  </a:lnTo>
                  <a:lnTo>
                    <a:pt x="24622" y="20785"/>
                  </a:lnTo>
                  <a:lnTo>
                    <a:pt x="24889" y="20351"/>
                  </a:lnTo>
                  <a:lnTo>
                    <a:pt x="25156" y="19884"/>
                  </a:lnTo>
                  <a:lnTo>
                    <a:pt x="25423" y="19417"/>
                  </a:lnTo>
                  <a:lnTo>
                    <a:pt x="25857" y="18483"/>
                  </a:lnTo>
                  <a:lnTo>
                    <a:pt x="26190" y="17482"/>
                  </a:lnTo>
                  <a:lnTo>
                    <a:pt x="26490" y="16481"/>
                  </a:lnTo>
                  <a:lnTo>
                    <a:pt x="26724" y="15480"/>
                  </a:lnTo>
                  <a:lnTo>
                    <a:pt x="26857" y="14446"/>
                  </a:lnTo>
                  <a:lnTo>
                    <a:pt x="26924" y="13412"/>
                  </a:lnTo>
                  <a:lnTo>
                    <a:pt x="26958" y="12378"/>
                  </a:lnTo>
                  <a:lnTo>
                    <a:pt x="26891" y="11310"/>
                  </a:lnTo>
                  <a:lnTo>
                    <a:pt x="26757" y="10276"/>
                  </a:lnTo>
                  <a:lnTo>
                    <a:pt x="26557" y="9275"/>
                  </a:lnTo>
                  <a:lnTo>
                    <a:pt x="26290" y="8241"/>
                  </a:lnTo>
                  <a:lnTo>
                    <a:pt x="25957" y="7240"/>
                  </a:lnTo>
                  <a:lnTo>
                    <a:pt x="25590" y="6306"/>
                  </a:lnTo>
                  <a:lnTo>
                    <a:pt x="25123" y="5338"/>
                  </a:lnTo>
                  <a:lnTo>
                    <a:pt x="24856" y="4905"/>
                  </a:lnTo>
                  <a:lnTo>
                    <a:pt x="24589" y="4471"/>
                  </a:lnTo>
                  <a:lnTo>
                    <a:pt x="24289" y="4037"/>
                  </a:lnTo>
                  <a:lnTo>
                    <a:pt x="23988" y="3603"/>
                  </a:lnTo>
                  <a:lnTo>
                    <a:pt x="23655" y="3203"/>
                  </a:lnTo>
                  <a:lnTo>
                    <a:pt x="23321" y="2803"/>
                  </a:lnTo>
                  <a:lnTo>
                    <a:pt x="22954" y="2436"/>
                  </a:lnTo>
                  <a:lnTo>
                    <a:pt x="22554" y="2102"/>
                  </a:lnTo>
                  <a:lnTo>
                    <a:pt x="22120" y="1768"/>
                  </a:lnTo>
                  <a:lnTo>
                    <a:pt x="21653" y="1468"/>
                  </a:lnTo>
                  <a:lnTo>
                    <a:pt x="21186" y="1201"/>
                  </a:lnTo>
                  <a:lnTo>
                    <a:pt x="20685" y="968"/>
                  </a:lnTo>
                  <a:lnTo>
                    <a:pt x="20185" y="768"/>
                  </a:lnTo>
                  <a:lnTo>
                    <a:pt x="19684" y="601"/>
                  </a:lnTo>
                  <a:lnTo>
                    <a:pt x="19151" y="467"/>
                  </a:lnTo>
                  <a:lnTo>
                    <a:pt x="18617" y="334"/>
                  </a:lnTo>
                  <a:lnTo>
                    <a:pt x="17516" y="167"/>
                  </a:lnTo>
                  <a:lnTo>
                    <a:pt x="16415" y="67"/>
                  </a:lnTo>
                  <a:lnTo>
                    <a:pt x="15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2324100" y="1889550"/>
              <a:ext cx="321975" cy="844100"/>
            </a:xfrm>
            <a:custGeom>
              <a:avLst/>
              <a:gdLst/>
              <a:ahLst/>
              <a:cxnLst/>
              <a:rect l="l" t="t" r="r" b="b"/>
              <a:pathLst>
                <a:path w="12879" h="33764" extrusionOk="0">
                  <a:moveTo>
                    <a:pt x="10477" y="1168"/>
                  </a:moveTo>
                  <a:lnTo>
                    <a:pt x="10877" y="1201"/>
                  </a:lnTo>
                  <a:lnTo>
                    <a:pt x="11311" y="1235"/>
                  </a:lnTo>
                  <a:lnTo>
                    <a:pt x="10910" y="1402"/>
                  </a:lnTo>
                  <a:lnTo>
                    <a:pt x="10543" y="1535"/>
                  </a:lnTo>
                  <a:lnTo>
                    <a:pt x="10143" y="1635"/>
                  </a:lnTo>
                  <a:lnTo>
                    <a:pt x="9743" y="1735"/>
                  </a:lnTo>
                  <a:lnTo>
                    <a:pt x="9309" y="1769"/>
                  </a:lnTo>
                  <a:lnTo>
                    <a:pt x="8908" y="1802"/>
                  </a:lnTo>
                  <a:lnTo>
                    <a:pt x="8074" y="1802"/>
                  </a:lnTo>
                  <a:lnTo>
                    <a:pt x="8441" y="1602"/>
                  </a:lnTo>
                  <a:lnTo>
                    <a:pt x="8842" y="1468"/>
                  </a:lnTo>
                  <a:lnTo>
                    <a:pt x="9242" y="1335"/>
                  </a:lnTo>
                  <a:lnTo>
                    <a:pt x="9642" y="1268"/>
                  </a:lnTo>
                  <a:lnTo>
                    <a:pt x="10076" y="1201"/>
                  </a:lnTo>
                  <a:lnTo>
                    <a:pt x="10477" y="1168"/>
                  </a:lnTo>
                  <a:close/>
                  <a:moveTo>
                    <a:pt x="4638" y="12244"/>
                  </a:moveTo>
                  <a:lnTo>
                    <a:pt x="4671" y="12311"/>
                  </a:lnTo>
                  <a:lnTo>
                    <a:pt x="4738" y="12344"/>
                  </a:lnTo>
                  <a:lnTo>
                    <a:pt x="5038" y="12411"/>
                  </a:lnTo>
                  <a:lnTo>
                    <a:pt x="5472" y="12478"/>
                  </a:lnTo>
                  <a:lnTo>
                    <a:pt x="5939" y="12511"/>
                  </a:lnTo>
                  <a:lnTo>
                    <a:pt x="7140" y="12511"/>
                  </a:lnTo>
                  <a:lnTo>
                    <a:pt x="7240" y="12478"/>
                  </a:lnTo>
                  <a:lnTo>
                    <a:pt x="5839" y="26524"/>
                  </a:lnTo>
                  <a:lnTo>
                    <a:pt x="4705" y="26557"/>
                  </a:lnTo>
                  <a:lnTo>
                    <a:pt x="4705" y="26557"/>
                  </a:lnTo>
                  <a:lnTo>
                    <a:pt x="4805" y="24755"/>
                  </a:lnTo>
                  <a:lnTo>
                    <a:pt x="4872" y="22987"/>
                  </a:lnTo>
                  <a:lnTo>
                    <a:pt x="4938" y="21186"/>
                  </a:lnTo>
                  <a:lnTo>
                    <a:pt x="4938" y="19384"/>
                  </a:lnTo>
                  <a:lnTo>
                    <a:pt x="4905" y="17616"/>
                  </a:lnTo>
                  <a:lnTo>
                    <a:pt x="4872" y="15814"/>
                  </a:lnTo>
                  <a:lnTo>
                    <a:pt x="4772" y="14046"/>
                  </a:lnTo>
                  <a:lnTo>
                    <a:pt x="4638" y="12244"/>
                  </a:lnTo>
                  <a:close/>
                  <a:moveTo>
                    <a:pt x="9642" y="26991"/>
                  </a:moveTo>
                  <a:lnTo>
                    <a:pt x="9642" y="27157"/>
                  </a:lnTo>
                  <a:lnTo>
                    <a:pt x="9609" y="27324"/>
                  </a:lnTo>
                  <a:lnTo>
                    <a:pt x="9509" y="27458"/>
                  </a:lnTo>
                  <a:lnTo>
                    <a:pt x="9376" y="27591"/>
                  </a:lnTo>
                  <a:lnTo>
                    <a:pt x="9242" y="27691"/>
                  </a:lnTo>
                  <a:lnTo>
                    <a:pt x="9075" y="27791"/>
                  </a:lnTo>
                  <a:lnTo>
                    <a:pt x="8908" y="27858"/>
                  </a:lnTo>
                  <a:lnTo>
                    <a:pt x="8742" y="27925"/>
                  </a:lnTo>
                  <a:lnTo>
                    <a:pt x="8308" y="27958"/>
                  </a:lnTo>
                  <a:lnTo>
                    <a:pt x="7841" y="27991"/>
                  </a:lnTo>
                  <a:lnTo>
                    <a:pt x="6907" y="28025"/>
                  </a:lnTo>
                  <a:lnTo>
                    <a:pt x="4905" y="28025"/>
                  </a:lnTo>
                  <a:lnTo>
                    <a:pt x="3937" y="27991"/>
                  </a:lnTo>
                  <a:lnTo>
                    <a:pt x="2937" y="27925"/>
                  </a:lnTo>
                  <a:lnTo>
                    <a:pt x="1969" y="27825"/>
                  </a:lnTo>
                  <a:lnTo>
                    <a:pt x="1469" y="27758"/>
                  </a:lnTo>
                  <a:lnTo>
                    <a:pt x="1002" y="27658"/>
                  </a:lnTo>
                  <a:lnTo>
                    <a:pt x="835" y="27624"/>
                  </a:lnTo>
                  <a:lnTo>
                    <a:pt x="668" y="27558"/>
                  </a:lnTo>
                  <a:lnTo>
                    <a:pt x="534" y="27458"/>
                  </a:lnTo>
                  <a:lnTo>
                    <a:pt x="501" y="27391"/>
                  </a:lnTo>
                  <a:lnTo>
                    <a:pt x="468" y="27324"/>
                  </a:lnTo>
                  <a:lnTo>
                    <a:pt x="501" y="27224"/>
                  </a:lnTo>
                  <a:lnTo>
                    <a:pt x="534" y="27157"/>
                  </a:lnTo>
                  <a:lnTo>
                    <a:pt x="701" y="27091"/>
                  </a:lnTo>
                  <a:lnTo>
                    <a:pt x="868" y="27057"/>
                  </a:lnTo>
                  <a:lnTo>
                    <a:pt x="1035" y="27024"/>
                  </a:lnTo>
                  <a:lnTo>
                    <a:pt x="5072" y="27024"/>
                  </a:lnTo>
                  <a:lnTo>
                    <a:pt x="9642" y="26991"/>
                  </a:lnTo>
                  <a:close/>
                  <a:moveTo>
                    <a:pt x="8742" y="30193"/>
                  </a:moveTo>
                  <a:lnTo>
                    <a:pt x="8842" y="30260"/>
                  </a:lnTo>
                  <a:lnTo>
                    <a:pt x="8942" y="30327"/>
                  </a:lnTo>
                  <a:lnTo>
                    <a:pt x="9009" y="30427"/>
                  </a:lnTo>
                  <a:lnTo>
                    <a:pt x="9042" y="30527"/>
                  </a:lnTo>
                  <a:lnTo>
                    <a:pt x="9042" y="30660"/>
                  </a:lnTo>
                  <a:lnTo>
                    <a:pt x="9042" y="30794"/>
                  </a:lnTo>
                  <a:lnTo>
                    <a:pt x="9009" y="30894"/>
                  </a:lnTo>
                  <a:lnTo>
                    <a:pt x="8942" y="30994"/>
                  </a:lnTo>
                  <a:lnTo>
                    <a:pt x="8875" y="31094"/>
                  </a:lnTo>
                  <a:lnTo>
                    <a:pt x="8642" y="31294"/>
                  </a:lnTo>
                  <a:lnTo>
                    <a:pt x="8375" y="31461"/>
                  </a:lnTo>
                  <a:lnTo>
                    <a:pt x="8108" y="31561"/>
                  </a:lnTo>
                  <a:lnTo>
                    <a:pt x="7841" y="31595"/>
                  </a:lnTo>
                  <a:lnTo>
                    <a:pt x="7541" y="31661"/>
                  </a:lnTo>
                  <a:lnTo>
                    <a:pt x="7240" y="31661"/>
                  </a:lnTo>
                  <a:lnTo>
                    <a:pt x="6640" y="31695"/>
                  </a:lnTo>
                  <a:lnTo>
                    <a:pt x="5806" y="31761"/>
                  </a:lnTo>
                  <a:lnTo>
                    <a:pt x="3570" y="31761"/>
                  </a:lnTo>
                  <a:lnTo>
                    <a:pt x="2870" y="31728"/>
                  </a:lnTo>
                  <a:lnTo>
                    <a:pt x="2169" y="31628"/>
                  </a:lnTo>
                  <a:lnTo>
                    <a:pt x="1869" y="31595"/>
                  </a:lnTo>
                  <a:lnTo>
                    <a:pt x="1602" y="31495"/>
                  </a:lnTo>
                  <a:lnTo>
                    <a:pt x="1302" y="31394"/>
                  </a:lnTo>
                  <a:lnTo>
                    <a:pt x="1202" y="31294"/>
                  </a:lnTo>
                  <a:lnTo>
                    <a:pt x="1068" y="31228"/>
                  </a:lnTo>
                  <a:lnTo>
                    <a:pt x="968" y="31094"/>
                  </a:lnTo>
                  <a:lnTo>
                    <a:pt x="935" y="30994"/>
                  </a:lnTo>
                  <a:lnTo>
                    <a:pt x="935" y="30894"/>
                  </a:lnTo>
                  <a:lnTo>
                    <a:pt x="935" y="30827"/>
                  </a:lnTo>
                  <a:lnTo>
                    <a:pt x="1002" y="30761"/>
                  </a:lnTo>
                  <a:lnTo>
                    <a:pt x="1102" y="30694"/>
                  </a:lnTo>
                  <a:lnTo>
                    <a:pt x="1302" y="30594"/>
                  </a:lnTo>
                  <a:lnTo>
                    <a:pt x="1469" y="30527"/>
                  </a:lnTo>
                  <a:lnTo>
                    <a:pt x="1936" y="30527"/>
                  </a:lnTo>
                  <a:lnTo>
                    <a:pt x="2236" y="30560"/>
                  </a:lnTo>
                  <a:lnTo>
                    <a:pt x="2570" y="30594"/>
                  </a:lnTo>
                  <a:lnTo>
                    <a:pt x="6206" y="30394"/>
                  </a:lnTo>
                  <a:lnTo>
                    <a:pt x="7974" y="30293"/>
                  </a:lnTo>
                  <a:lnTo>
                    <a:pt x="8375" y="30260"/>
                  </a:lnTo>
                  <a:lnTo>
                    <a:pt x="8742" y="30193"/>
                  </a:lnTo>
                  <a:close/>
                  <a:moveTo>
                    <a:pt x="8141" y="0"/>
                  </a:moveTo>
                  <a:lnTo>
                    <a:pt x="8041" y="67"/>
                  </a:lnTo>
                  <a:lnTo>
                    <a:pt x="7774" y="401"/>
                  </a:lnTo>
                  <a:lnTo>
                    <a:pt x="7507" y="768"/>
                  </a:lnTo>
                  <a:lnTo>
                    <a:pt x="7307" y="1168"/>
                  </a:lnTo>
                  <a:lnTo>
                    <a:pt x="7107" y="1568"/>
                  </a:lnTo>
                  <a:lnTo>
                    <a:pt x="6973" y="2002"/>
                  </a:lnTo>
                  <a:lnTo>
                    <a:pt x="6907" y="2436"/>
                  </a:lnTo>
                  <a:lnTo>
                    <a:pt x="6840" y="2870"/>
                  </a:lnTo>
                  <a:lnTo>
                    <a:pt x="6840" y="3303"/>
                  </a:lnTo>
                  <a:lnTo>
                    <a:pt x="6540" y="3203"/>
                  </a:lnTo>
                  <a:lnTo>
                    <a:pt x="6239" y="3103"/>
                  </a:lnTo>
                  <a:lnTo>
                    <a:pt x="5806" y="3070"/>
                  </a:lnTo>
                  <a:lnTo>
                    <a:pt x="5405" y="3036"/>
                  </a:lnTo>
                  <a:lnTo>
                    <a:pt x="4972" y="3103"/>
                  </a:lnTo>
                  <a:lnTo>
                    <a:pt x="4571" y="3170"/>
                  </a:lnTo>
                  <a:lnTo>
                    <a:pt x="4204" y="3303"/>
                  </a:lnTo>
                  <a:lnTo>
                    <a:pt x="3804" y="3503"/>
                  </a:lnTo>
                  <a:lnTo>
                    <a:pt x="3470" y="3704"/>
                  </a:lnTo>
                  <a:lnTo>
                    <a:pt x="3137" y="3970"/>
                  </a:lnTo>
                  <a:lnTo>
                    <a:pt x="2836" y="4271"/>
                  </a:lnTo>
                  <a:lnTo>
                    <a:pt x="2570" y="4604"/>
                  </a:lnTo>
                  <a:lnTo>
                    <a:pt x="2336" y="4971"/>
                  </a:lnTo>
                  <a:lnTo>
                    <a:pt x="2136" y="5338"/>
                  </a:lnTo>
                  <a:lnTo>
                    <a:pt x="1969" y="5739"/>
                  </a:lnTo>
                  <a:lnTo>
                    <a:pt x="1836" y="6139"/>
                  </a:lnTo>
                  <a:lnTo>
                    <a:pt x="1736" y="6573"/>
                  </a:lnTo>
                  <a:lnTo>
                    <a:pt x="1669" y="7006"/>
                  </a:lnTo>
                  <a:lnTo>
                    <a:pt x="1602" y="7474"/>
                  </a:lnTo>
                  <a:lnTo>
                    <a:pt x="1602" y="7974"/>
                  </a:lnTo>
                  <a:lnTo>
                    <a:pt x="1669" y="8474"/>
                  </a:lnTo>
                  <a:lnTo>
                    <a:pt x="1769" y="8975"/>
                  </a:lnTo>
                  <a:lnTo>
                    <a:pt x="1902" y="9475"/>
                  </a:lnTo>
                  <a:lnTo>
                    <a:pt x="2069" y="9909"/>
                  </a:lnTo>
                  <a:lnTo>
                    <a:pt x="2303" y="10376"/>
                  </a:lnTo>
                  <a:lnTo>
                    <a:pt x="2603" y="10776"/>
                  </a:lnTo>
                  <a:lnTo>
                    <a:pt x="2903" y="11177"/>
                  </a:lnTo>
                  <a:lnTo>
                    <a:pt x="3270" y="11510"/>
                  </a:lnTo>
                  <a:lnTo>
                    <a:pt x="3704" y="11811"/>
                  </a:lnTo>
                  <a:lnTo>
                    <a:pt x="4138" y="12044"/>
                  </a:lnTo>
                  <a:lnTo>
                    <a:pt x="4271" y="13912"/>
                  </a:lnTo>
                  <a:lnTo>
                    <a:pt x="4371" y="15781"/>
                  </a:lnTo>
                  <a:lnTo>
                    <a:pt x="4438" y="17649"/>
                  </a:lnTo>
                  <a:lnTo>
                    <a:pt x="4471" y="19517"/>
                  </a:lnTo>
                  <a:lnTo>
                    <a:pt x="4438" y="21452"/>
                  </a:lnTo>
                  <a:lnTo>
                    <a:pt x="4371" y="23387"/>
                  </a:lnTo>
                  <a:lnTo>
                    <a:pt x="4271" y="25322"/>
                  </a:lnTo>
                  <a:lnTo>
                    <a:pt x="4238" y="25790"/>
                  </a:lnTo>
                  <a:lnTo>
                    <a:pt x="4204" y="26290"/>
                  </a:lnTo>
                  <a:lnTo>
                    <a:pt x="4171" y="26423"/>
                  </a:lnTo>
                  <a:lnTo>
                    <a:pt x="4138" y="26524"/>
                  </a:lnTo>
                  <a:lnTo>
                    <a:pt x="4004" y="26557"/>
                  </a:lnTo>
                  <a:lnTo>
                    <a:pt x="2103" y="26557"/>
                  </a:lnTo>
                  <a:lnTo>
                    <a:pt x="1635" y="26524"/>
                  </a:lnTo>
                  <a:lnTo>
                    <a:pt x="1168" y="26524"/>
                  </a:lnTo>
                  <a:lnTo>
                    <a:pt x="901" y="26557"/>
                  </a:lnTo>
                  <a:lnTo>
                    <a:pt x="668" y="26590"/>
                  </a:lnTo>
                  <a:lnTo>
                    <a:pt x="468" y="26690"/>
                  </a:lnTo>
                  <a:lnTo>
                    <a:pt x="268" y="26790"/>
                  </a:lnTo>
                  <a:lnTo>
                    <a:pt x="134" y="26924"/>
                  </a:lnTo>
                  <a:lnTo>
                    <a:pt x="67" y="27057"/>
                  </a:lnTo>
                  <a:lnTo>
                    <a:pt x="1" y="27224"/>
                  </a:lnTo>
                  <a:lnTo>
                    <a:pt x="1" y="27391"/>
                  </a:lnTo>
                  <a:lnTo>
                    <a:pt x="67" y="27524"/>
                  </a:lnTo>
                  <a:lnTo>
                    <a:pt x="134" y="27691"/>
                  </a:lnTo>
                  <a:lnTo>
                    <a:pt x="234" y="27825"/>
                  </a:lnTo>
                  <a:lnTo>
                    <a:pt x="401" y="27925"/>
                  </a:lnTo>
                  <a:lnTo>
                    <a:pt x="501" y="27991"/>
                  </a:lnTo>
                  <a:lnTo>
                    <a:pt x="368" y="28125"/>
                  </a:lnTo>
                  <a:lnTo>
                    <a:pt x="268" y="28292"/>
                  </a:lnTo>
                  <a:lnTo>
                    <a:pt x="201" y="28425"/>
                  </a:lnTo>
                  <a:lnTo>
                    <a:pt x="201" y="28559"/>
                  </a:lnTo>
                  <a:lnTo>
                    <a:pt x="167" y="28859"/>
                  </a:lnTo>
                  <a:lnTo>
                    <a:pt x="234" y="29193"/>
                  </a:lnTo>
                  <a:lnTo>
                    <a:pt x="334" y="29459"/>
                  </a:lnTo>
                  <a:lnTo>
                    <a:pt x="468" y="29660"/>
                  </a:lnTo>
                  <a:lnTo>
                    <a:pt x="601" y="29860"/>
                  </a:lnTo>
                  <a:lnTo>
                    <a:pt x="735" y="30027"/>
                  </a:lnTo>
                  <a:lnTo>
                    <a:pt x="935" y="30193"/>
                  </a:lnTo>
                  <a:lnTo>
                    <a:pt x="801" y="30260"/>
                  </a:lnTo>
                  <a:lnTo>
                    <a:pt x="668" y="30360"/>
                  </a:lnTo>
                  <a:lnTo>
                    <a:pt x="568" y="30460"/>
                  </a:lnTo>
                  <a:lnTo>
                    <a:pt x="501" y="30594"/>
                  </a:lnTo>
                  <a:lnTo>
                    <a:pt x="468" y="30727"/>
                  </a:lnTo>
                  <a:lnTo>
                    <a:pt x="434" y="30894"/>
                  </a:lnTo>
                  <a:lnTo>
                    <a:pt x="434" y="31027"/>
                  </a:lnTo>
                  <a:lnTo>
                    <a:pt x="501" y="31194"/>
                  </a:lnTo>
                  <a:lnTo>
                    <a:pt x="568" y="31361"/>
                  </a:lnTo>
                  <a:lnTo>
                    <a:pt x="668" y="31461"/>
                  </a:lnTo>
                  <a:lnTo>
                    <a:pt x="768" y="31595"/>
                  </a:lnTo>
                  <a:lnTo>
                    <a:pt x="868" y="31695"/>
                  </a:lnTo>
                  <a:lnTo>
                    <a:pt x="1168" y="31862"/>
                  </a:lnTo>
                  <a:lnTo>
                    <a:pt x="1469" y="31995"/>
                  </a:lnTo>
                  <a:lnTo>
                    <a:pt x="1802" y="32062"/>
                  </a:lnTo>
                  <a:lnTo>
                    <a:pt x="2136" y="32128"/>
                  </a:lnTo>
                  <a:lnTo>
                    <a:pt x="2770" y="32195"/>
                  </a:lnTo>
                  <a:lnTo>
                    <a:pt x="2803" y="32195"/>
                  </a:lnTo>
                  <a:lnTo>
                    <a:pt x="2836" y="32329"/>
                  </a:lnTo>
                  <a:lnTo>
                    <a:pt x="2903" y="32462"/>
                  </a:lnTo>
                  <a:lnTo>
                    <a:pt x="3037" y="32662"/>
                  </a:lnTo>
                  <a:lnTo>
                    <a:pt x="3170" y="32829"/>
                  </a:lnTo>
                  <a:lnTo>
                    <a:pt x="3337" y="32996"/>
                  </a:lnTo>
                  <a:lnTo>
                    <a:pt x="3504" y="33129"/>
                  </a:lnTo>
                  <a:lnTo>
                    <a:pt x="3871" y="33396"/>
                  </a:lnTo>
                  <a:lnTo>
                    <a:pt x="4271" y="33596"/>
                  </a:lnTo>
                  <a:lnTo>
                    <a:pt x="4671" y="33696"/>
                  </a:lnTo>
                  <a:lnTo>
                    <a:pt x="5138" y="33763"/>
                  </a:lnTo>
                  <a:lnTo>
                    <a:pt x="5539" y="33730"/>
                  </a:lnTo>
                  <a:lnTo>
                    <a:pt x="5906" y="33630"/>
                  </a:lnTo>
                  <a:lnTo>
                    <a:pt x="6273" y="33496"/>
                  </a:lnTo>
                  <a:lnTo>
                    <a:pt x="6606" y="33296"/>
                  </a:lnTo>
                  <a:lnTo>
                    <a:pt x="6907" y="33029"/>
                  </a:lnTo>
                  <a:lnTo>
                    <a:pt x="7174" y="32762"/>
                  </a:lnTo>
                  <a:lnTo>
                    <a:pt x="7407" y="32429"/>
                  </a:lnTo>
                  <a:lnTo>
                    <a:pt x="7574" y="32062"/>
                  </a:lnTo>
                  <a:lnTo>
                    <a:pt x="7641" y="32062"/>
                  </a:lnTo>
                  <a:lnTo>
                    <a:pt x="7974" y="31995"/>
                  </a:lnTo>
                  <a:lnTo>
                    <a:pt x="8308" y="31928"/>
                  </a:lnTo>
                  <a:lnTo>
                    <a:pt x="8642" y="31828"/>
                  </a:lnTo>
                  <a:lnTo>
                    <a:pt x="8942" y="31661"/>
                  </a:lnTo>
                  <a:lnTo>
                    <a:pt x="9175" y="31461"/>
                  </a:lnTo>
                  <a:lnTo>
                    <a:pt x="9342" y="31261"/>
                  </a:lnTo>
                  <a:lnTo>
                    <a:pt x="9476" y="30994"/>
                  </a:lnTo>
                  <a:lnTo>
                    <a:pt x="9509" y="30861"/>
                  </a:lnTo>
                  <a:lnTo>
                    <a:pt x="9542" y="30694"/>
                  </a:lnTo>
                  <a:lnTo>
                    <a:pt x="9509" y="30494"/>
                  </a:lnTo>
                  <a:lnTo>
                    <a:pt x="9476" y="30293"/>
                  </a:lnTo>
                  <a:lnTo>
                    <a:pt x="9376" y="30127"/>
                  </a:lnTo>
                  <a:lnTo>
                    <a:pt x="9242" y="29993"/>
                  </a:lnTo>
                  <a:lnTo>
                    <a:pt x="9275" y="29960"/>
                  </a:lnTo>
                  <a:lnTo>
                    <a:pt x="9442" y="29793"/>
                  </a:lnTo>
                  <a:lnTo>
                    <a:pt x="9609" y="29593"/>
                  </a:lnTo>
                  <a:lnTo>
                    <a:pt x="9709" y="29326"/>
                  </a:lnTo>
                  <a:lnTo>
                    <a:pt x="9776" y="29092"/>
                  </a:lnTo>
                  <a:lnTo>
                    <a:pt x="9776" y="28826"/>
                  </a:lnTo>
                  <a:lnTo>
                    <a:pt x="9743" y="28592"/>
                  </a:lnTo>
                  <a:lnTo>
                    <a:pt x="9676" y="28325"/>
                  </a:lnTo>
                  <a:lnTo>
                    <a:pt x="9542" y="28092"/>
                  </a:lnTo>
                  <a:lnTo>
                    <a:pt x="9709" y="27958"/>
                  </a:lnTo>
                  <a:lnTo>
                    <a:pt x="9876" y="27791"/>
                  </a:lnTo>
                  <a:lnTo>
                    <a:pt x="9976" y="27624"/>
                  </a:lnTo>
                  <a:lnTo>
                    <a:pt x="10076" y="27424"/>
                  </a:lnTo>
                  <a:lnTo>
                    <a:pt x="10110" y="27224"/>
                  </a:lnTo>
                  <a:lnTo>
                    <a:pt x="10110" y="26991"/>
                  </a:lnTo>
                  <a:lnTo>
                    <a:pt x="10076" y="26790"/>
                  </a:lnTo>
                  <a:lnTo>
                    <a:pt x="9976" y="26590"/>
                  </a:lnTo>
                  <a:lnTo>
                    <a:pt x="9909" y="26490"/>
                  </a:lnTo>
                  <a:lnTo>
                    <a:pt x="9843" y="26457"/>
                  </a:lnTo>
                  <a:lnTo>
                    <a:pt x="9743" y="26457"/>
                  </a:lnTo>
                  <a:lnTo>
                    <a:pt x="9642" y="26524"/>
                  </a:lnTo>
                  <a:lnTo>
                    <a:pt x="6340" y="26524"/>
                  </a:lnTo>
                  <a:lnTo>
                    <a:pt x="7741" y="12411"/>
                  </a:lnTo>
                  <a:lnTo>
                    <a:pt x="8341" y="12311"/>
                  </a:lnTo>
                  <a:lnTo>
                    <a:pt x="8942" y="12111"/>
                  </a:lnTo>
                  <a:lnTo>
                    <a:pt x="9542" y="11877"/>
                  </a:lnTo>
                  <a:lnTo>
                    <a:pt x="10076" y="11610"/>
                  </a:lnTo>
                  <a:lnTo>
                    <a:pt x="10610" y="11277"/>
                  </a:lnTo>
                  <a:lnTo>
                    <a:pt x="11077" y="10877"/>
                  </a:lnTo>
                  <a:lnTo>
                    <a:pt x="11544" y="10443"/>
                  </a:lnTo>
                  <a:lnTo>
                    <a:pt x="11911" y="9942"/>
                  </a:lnTo>
                  <a:lnTo>
                    <a:pt x="12145" y="9609"/>
                  </a:lnTo>
                  <a:lnTo>
                    <a:pt x="12311" y="9275"/>
                  </a:lnTo>
                  <a:lnTo>
                    <a:pt x="12478" y="8908"/>
                  </a:lnTo>
                  <a:lnTo>
                    <a:pt x="12612" y="8541"/>
                  </a:lnTo>
                  <a:lnTo>
                    <a:pt x="12712" y="8174"/>
                  </a:lnTo>
                  <a:lnTo>
                    <a:pt x="12812" y="7807"/>
                  </a:lnTo>
                  <a:lnTo>
                    <a:pt x="12845" y="7407"/>
                  </a:lnTo>
                  <a:lnTo>
                    <a:pt x="12879" y="7006"/>
                  </a:lnTo>
                  <a:lnTo>
                    <a:pt x="12845" y="6639"/>
                  </a:lnTo>
                  <a:lnTo>
                    <a:pt x="12812" y="6239"/>
                  </a:lnTo>
                  <a:lnTo>
                    <a:pt x="12745" y="5872"/>
                  </a:lnTo>
                  <a:lnTo>
                    <a:pt x="12612" y="5505"/>
                  </a:lnTo>
                  <a:lnTo>
                    <a:pt x="12478" y="5138"/>
                  </a:lnTo>
                  <a:lnTo>
                    <a:pt x="12278" y="4805"/>
                  </a:lnTo>
                  <a:lnTo>
                    <a:pt x="12078" y="4471"/>
                  </a:lnTo>
                  <a:lnTo>
                    <a:pt x="11811" y="4171"/>
                  </a:lnTo>
                  <a:lnTo>
                    <a:pt x="11544" y="3904"/>
                  </a:lnTo>
                  <a:lnTo>
                    <a:pt x="11277" y="3670"/>
                  </a:lnTo>
                  <a:lnTo>
                    <a:pt x="10977" y="3470"/>
                  </a:lnTo>
                  <a:lnTo>
                    <a:pt x="10643" y="3303"/>
                  </a:lnTo>
                  <a:lnTo>
                    <a:pt x="10310" y="3136"/>
                  </a:lnTo>
                  <a:lnTo>
                    <a:pt x="9976" y="3036"/>
                  </a:lnTo>
                  <a:lnTo>
                    <a:pt x="9642" y="2936"/>
                  </a:lnTo>
                  <a:lnTo>
                    <a:pt x="9275" y="2870"/>
                  </a:lnTo>
                  <a:lnTo>
                    <a:pt x="8541" y="2870"/>
                  </a:lnTo>
                  <a:lnTo>
                    <a:pt x="8208" y="2903"/>
                  </a:lnTo>
                  <a:lnTo>
                    <a:pt x="7841" y="3003"/>
                  </a:lnTo>
                  <a:lnTo>
                    <a:pt x="7607" y="3103"/>
                  </a:lnTo>
                  <a:lnTo>
                    <a:pt x="7340" y="3236"/>
                  </a:lnTo>
                  <a:lnTo>
                    <a:pt x="7340" y="2703"/>
                  </a:lnTo>
                  <a:lnTo>
                    <a:pt x="7441" y="2169"/>
                  </a:lnTo>
                  <a:lnTo>
                    <a:pt x="7541" y="2202"/>
                  </a:lnTo>
                  <a:lnTo>
                    <a:pt x="8141" y="2269"/>
                  </a:lnTo>
                  <a:lnTo>
                    <a:pt x="8742" y="2302"/>
                  </a:lnTo>
                  <a:lnTo>
                    <a:pt x="9342" y="2269"/>
                  </a:lnTo>
                  <a:lnTo>
                    <a:pt x="9909" y="2169"/>
                  </a:lnTo>
                  <a:lnTo>
                    <a:pt x="10510" y="2035"/>
                  </a:lnTo>
                  <a:lnTo>
                    <a:pt x="11077" y="1869"/>
                  </a:lnTo>
                  <a:lnTo>
                    <a:pt x="11611" y="1635"/>
                  </a:lnTo>
                  <a:lnTo>
                    <a:pt x="12145" y="1368"/>
                  </a:lnTo>
                  <a:lnTo>
                    <a:pt x="12211" y="1301"/>
                  </a:lnTo>
                  <a:lnTo>
                    <a:pt x="12245" y="1235"/>
                  </a:lnTo>
                  <a:lnTo>
                    <a:pt x="12245" y="1101"/>
                  </a:lnTo>
                  <a:lnTo>
                    <a:pt x="12211" y="1001"/>
                  </a:lnTo>
                  <a:lnTo>
                    <a:pt x="12145" y="934"/>
                  </a:lnTo>
                  <a:lnTo>
                    <a:pt x="12078" y="901"/>
                  </a:lnTo>
                  <a:lnTo>
                    <a:pt x="11544" y="801"/>
                  </a:lnTo>
                  <a:lnTo>
                    <a:pt x="10977" y="734"/>
                  </a:lnTo>
                  <a:lnTo>
                    <a:pt x="10410" y="701"/>
                  </a:lnTo>
                  <a:lnTo>
                    <a:pt x="9843" y="734"/>
                  </a:lnTo>
                  <a:lnTo>
                    <a:pt x="9275" y="834"/>
                  </a:lnTo>
                  <a:lnTo>
                    <a:pt x="8742" y="1001"/>
                  </a:lnTo>
                  <a:lnTo>
                    <a:pt x="8208" y="1201"/>
                  </a:lnTo>
                  <a:lnTo>
                    <a:pt x="7707" y="1435"/>
                  </a:lnTo>
                  <a:lnTo>
                    <a:pt x="7707" y="1435"/>
                  </a:lnTo>
                  <a:lnTo>
                    <a:pt x="7841" y="1168"/>
                  </a:lnTo>
                  <a:lnTo>
                    <a:pt x="8008" y="901"/>
                  </a:lnTo>
                  <a:lnTo>
                    <a:pt x="8174" y="634"/>
                  </a:lnTo>
                  <a:lnTo>
                    <a:pt x="8375" y="401"/>
                  </a:lnTo>
                  <a:lnTo>
                    <a:pt x="8441" y="334"/>
                  </a:lnTo>
                  <a:lnTo>
                    <a:pt x="8441" y="234"/>
                  </a:lnTo>
                  <a:lnTo>
                    <a:pt x="8441" y="134"/>
                  </a:lnTo>
                  <a:lnTo>
                    <a:pt x="8375" y="67"/>
                  </a:lnTo>
                  <a:lnTo>
                    <a:pt x="8308" y="34"/>
                  </a:lnTo>
                  <a:lnTo>
                    <a:pt x="8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2407500" y="1997975"/>
              <a:ext cx="37575" cy="51725"/>
            </a:xfrm>
            <a:custGeom>
              <a:avLst/>
              <a:gdLst/>
              <a:ahLst/>
              <a:cxnLst/>
              <a:rect l="l" t="t" r="r" b="b"/>
              <a:pathLst>
                <a:path w="1503" h="2069" extrusionOk="0">
                  <a:moveTo>
                    <a:pt x="1235" y="0"/>
                  </a:moveTo>
                  <a:lnTo>
                    <a:pt x="1135" y="34"/>
                  </a:lnTo>
                  <a:lnTo>
                    <a:pt x="902" y="167"/>
                  </a:lnTo>
                  <a:lnTo>
                    <a:pt x="702" y="367"/>
                  </a:lnTo>
                  <a:lnTo>
                    <a:pt x="535" y="568"/>
                  </a:lnTo>
                  <a:lnTo>
                    <a:pt x="368" y="801"/>
                  </a:lnTo>
                  <a:lnTo>
                    <a:pt x="234" y="1035"/>
                  </a:lnTo>
                  <a:lnTo>
                    <a:pt x="134" y="1302"/>
                  </a:lnTo>
                  <a:lnTo>
                    <a:pt x="68" y="1535"/>
                  </a:lnTo>
                  <a:lnTo>
                    <a:pt x="1" y="1835"/>
                  </a:lnTo>
                  <a:lnTo>
                    <a:pt x="34" y="1902"/>
                  </a:lnTo>
                  <a:lnTo>
                    <a:pt x="68" y="2002"/>
                  </a:lnTo>
                  <a:lnTo>
                    <a:pt x="168" y="2036"/>
                  </a:lnTo>
                  <a:lnTo>
                    <a:pt x="234" y="2069"/>
                  </a:lnTo>
                  <a:lnTo>
                    <a:pt x="335" y="2036"/>
                  </a:lnTo>
                  <a:lnTo>
                    <a:pt x="401" y="2002"/>
                  </a:lnTo>
                  <a:lnTo>
                    <a:pt x="468" y="1902"/>
                  </a:lnTo>
                  <a:lnTo>
                    <a:pt x="501" y="1835"/>
                  </a:lnTo>
                  <a:lnTo>
                    <a:pt x="501" y="1802"/>
                  </a:lnTo>
                  <a:lnTo>
                    <a:pt x="501" y="1735"/>
                  </a:lnTo>
                  <a:lnTo>
                    <a:pt x="535" y="1635"/>
                  </a:lnTo>
                  <a:lnTo>
                    <a:pt x="601" y="1402"/>
                  </a:lnTo>
                  <a:lnTo>
                    <a:pt x="601" y="1368"/>
                  </a:lnTo>
                  <a:lnTo>
                    <a:pt x="635" y="1335"/>
                  </a:lnTo>
                  <a:lnTo>
                    <a:pt x="635" y="1302"/>
                  </a:lnTo>
                  <a:lnTo>
                    <a:pt x="668" y="1235"/>
                  </a:lnTo>
                  <a:lnTo>
                    <a:pt x="768" y="1035"/>
                  </a:lnTo>
                  <a:lnTo>
                    <a:pt x="902" y="868"/>
                  </a:lnTo>
                  <a:lnTo>
                    <a:pt x="1035" y="701"/>
                  </a:lnTo>
                  <a:lnTo>
                    <a:pt x="1202" y="568"/>
                  </a:lnTo>
                  <a:lnTo>
                    <a:pt x="1369" y="434"/>
                  </a:lnTo>
                  <a:lnTo>
                    <a:pt x="1436" y="367"/>
                  </a:lnTo>
                  <a:lnTo>
                    <a:pt x="1469" y="301"/>
                  </a:lnTo>
                  <a:lnTo>
                    <a:pt x="1502" y="201"/>
                  </a:lnTo>
                  <a:lnTo>
                    <a:pt x="1469" y="101"/>
                  </a:lnTo>
                  <a:lnTo>
                    <a:pt x="1402" y="34"/>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2404175" y="2063875"/>
              <a:ext cx="63425" cy="94275"/>
            </a:xfrm>
            <a:custGeom>
              <a:avLst/>
              <a:gdLst/>
              <a:ahLst/>
              <a:cxnLst/>
              <a:rect l="l" t="t" r="r" b="b"/>
              <a:pathLst>
                <a:path w="2537" h="3771" extrusionOk="0">
                  <a:moveTo>
                    <a:pt x="267" y="0"/>
                  </a:moveTo>
                  <a:lnTo>
                    <a:pt x="167" y="33"/>
                  </a:lnTo>
                  <a:lnTo>
                    <a:pt x="101" y="67"/>
                  </a:lnTo>
                  <a:lnTo>
                    <a:pt x="34" y="134"/>
                  </a:lnTo>
                  <a:lnTo>
                    <a:pt x="0" y="234"/>
                  </a:lnTo>
                  <a:lnTo>
                    <a:pt x="0" y="501"/>
                  </a:lnTo>
                  <a:lnTo>
                    <a:pt x="34" y="801"/>
                  </a:lnTo>
                  <a:lnTo>
                    <a:pt x="67" y="1068"/>
                  </a:lnTo>
                  <a:lnTo>
                    <a:pt x="101" y="1335"/>
                  </a:lnTo>
                  <a:lnTo>
                    <a:pt x="201" y="1568"/>
                  </a:lnTo>
                  <a:lnTo>
                    <a:pt x="301" y="1835"/>
                  </a:lnTo>
                  <a:lnTo>
                    <a:pt x="534" y="2335"/>
                  </a:lnTo>
                  <a:lnTo>
                    <a:pt x="868" y="2769"/>
                  </a:lnTo>
                  <a:lnTo>
                    <a:pt x="1035" y="2969"/>
                  </a:lnTo>
                  <a:lnTo>
                    <a:pt x="1235" y="3170"/>
                  </a:lnTo>
                  <a:lnTo>
                    <a:pt x="1468" y="3336"/>
                  </a:lnTo>
                  <a:lnTo>
                    <a:pt x="1669" y="3503"/>
                  </a:lnTo>
                  <a:lnTo>
                    <a:pt x="1902" y="3637"/>
                  </a:lnTo>
                  <a:lnTo>
                    <a:pt x="2169" y="3737"/>
                  </a:lnTo>
                  <a:lnTo>
                    <a:pt x="2269" y="3770"/>
                  </a:lnTo>
                  <a:lnTo>
                    <a:pt x="2336" y="3770"/>
                  </a:lnTo>
                  <a:lnTo>
                    <a:pt x="2436" y="3737"/>
                  </a:lnTo>
                  <a:lnTo>
                    <a:pt x="2503" y="3670"/>
                  </a:lnTo>
                  <a:lnTo>
                    <a:pt x="2536" y="3570"/>
                  </a:lnTo>
                  <a:lnTo>
                    <a:pt x="2503" y="3470"/>
                  </a:lnTo>
                  <a:lnTo>
                    <a:pt x="2469" y="3403"/>
                  </a:lnTo>
                  <a:lnTo>
                    <a:pt x="2403" y="3336"/>
                  </a:lnTo>
                  <a:lnTo>
                    <a:pt x="1969" y="3103"/>
                  </a:lnTo>
                  <a:lnTo>
                    <a:pt x="1569" y="2803"/>
                  </a:lnTo>
                  <a:lnTo>
                    <a:pt x="1235" y="2469"/>
                  </a:lnTo>
                  <a:lnTo>
                    <a:pt x="968" y="2069"/>
                  </a:lnTo>
                  <a:lnTo>
                    <a:pt x="734" y="1668"/>
                  </a:lnTo>
                  <a:lnTo>
                    <a:pt x="568" y="1201"/>
                  </a:lnTo>
                  <a:lnTo>
                    <a:pt x="501" y="734"/>
                  </a:lnTo>
                  <a:lnTo>
                    <a:pt x="501" y="234"/>
                  </a:lnTo>
                  <a:lnTo>
                    <a:pt x="468" y="134"/>
                  </a:lnTo>
                  <a:lnTo>
                    <a:pt x="434" y="67"/>
                  </a:lnTo>
                  <a:lnTo>
                    <a:pt x="334" y="33"/>
                  </a:lnTo>
                  <a:lnTo>
                    <a:pt x="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247375" y="1765275"/>
              <a:ext cx="236900" cy="188525"/>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087225" y="1789450"/>
              <a:ext cx="97625" cy="62600"/>
            </a:xfrm>
            <a:custGeom>
              <a:avLst/>
              <a:gdLst/>
              <a:ahLst/>
              <a:cxnLst/>
              <a:rect l="l" t="t" r="r" b="b"/>
              <a:pathLst>
                <a:path w="3905" h="2504" extrusionOk="0">
                  <a:moveTo>
                    <a:pt x="234" y="1"/>
                  </a:moveTo>
                  <a:lnTo>
                    <a:pt x="168" y="34"/>
                  </a:lnTo>
                  <a:lnTo>
                    <a:pt x="67" y="68"/>
                  </a:lnTo>
                  <a:lnTo>
                    <a:pt x="34" y="134"/>
                  </a:lnTo>
                  <a:lnTo>
                    <a:pt x="1" y="234"/>
                  </a:lnTo>
                  <a:lnTo>
                    <a:pt x="1" y="301"/>
                  </a:lnTo>
                  <a:lnTo>
                    <a:pt x="34" y="368"/>
                  </a:lnTo>
                  <a:lnTo>
                    <a:pt x="101" y="435"/>
                  </a:lnTo>
                  <a:lnTo>
                    <a:pt x="1002" y="868"/>
                  </a:lnTo>
                  <a:lnTo>
                    <a:pt x="1902" y="1335"/>
                  </a:lnTo>
                  <a:lnTo>
                    <a:pt x="2736" y="1869"/>
                  </a:lnTo>
                  <a:lnTo>
                    <a:pt x="3571" y="2436"/>
                  </a:lnTo>
                  <a:lnTo>
                    <a:pt x="3671" y="2503"/>
                  </a:lnTo>
                  <a:lnTo>
                    <a:pt x="3737" y="2470"/>
                  </a:lnTo>
                  <a:lnTo>
                    <a:pt x="3804" y="2436"/>
                  </a:lnTo>
                  <a:lnTo>
                    <a:pt x="3871" y="2370"/>
                  </a:lnTo>
                  <a:lnTo>
                    <a:pt x="3904" y="2303"/>
                  </a:lnTo>
                  <a:lnTo>
                    <a:pt x="3904" y="2203"/>
                  </a:lnTo>
                  <a:lnTo>
                    <a:pt x="3871" y="2103"/>
                  </a:lnTo>
                  <a:lnTo>
                    <a:pt x="3804" y="2036"/>
                  </a:lnTo>
                  <a:lnTo>
                    <a:pt x="2970" y="1469"/>
                  </a:lnTo>
                  <a:lnTo>
                    <a:pt x="2136" y="935"/>
                  </a:lnTo>
                  <a:lnTo>
                    <a:pt x="1268" y="4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214850" y="1676025"/>
              <a:ext cx="55075" cy="67575"/>
            </a:xfrm>
            <a:custGeom>
              <a:avLst/>
              <a:gdLst/>
              <a:ahLst/>
              <a:cxnLst/>
              <a:rect l="l" t="t" r="r" b="b"/>
              <a:pathLst>
                <a:path w="2203" h="2703" extrusionOk="0">
                  <a:moveTo>
                    <a:pt x="134" y="1"/>
                  </a:moveTo>
                  <a:lnTo>
                    <a:pt x="67" y="67"/>
                  </a:lnTo>
                  <a:lnTo>
                    <a:pt x="0" y="134"/>
                  </a:lnTo>
                  <a:lnTo>
                    <a:pt x="0" y="234"/>
                  </a:lnTo>
                  <a:lnTo>
                    <a:pt x="0" y="301"/>
                  </a:lnTo>
                  <a:lnTo>
                    <a:pt x="67" y="401"/>
                  </a:lnTo>
                  <a:lnTo>
                    <a:pt x="1802" y="2636"/>
                  </a:lnTo>
                  <a:lnTo>
                    <a:pt x="1868" y="2670"/>
                  </a:lnTo>
                  <a:lnTo>
                    <a:pt x="1969" y="2703"/>
                  </a:lnTo>
                  <a:lnTo>
                    <a:pt x="2069" y="2670"/>
                  </a:lnTo>
                  <a:lnTo>
                    <a:pt x="2135" y="2636"/>
                  </a:lnTo>
                  <a:lnTo>
                    <a:pt x="2202" y="2536"/>
                  </a:lnTo>
                  <a:lnTo>
                    <a:pt x="2202" y="2469"/>
                  </a:lnTo>
                  <a:lnTo>
                    <a:pt x="2202" y="2369"/>
                  </a:lnTo>
                  <a:lnTo>
                    <a:pt x="2135" y="2303"/>
                  </a:lnTo>
                  <a:lnTo>
                    <a:pt x="401" y="67"/>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354975" y="1607625"/>
              <a:ext cx="29200" cy="80100"/>
            </a:xfrm>
            <a:custGeom>
              <a:avLst/>
              <a:gdLst/>
              <a:ahLst/>
              <a:cxnLst/>
              <a:rect l="l" t="t" r="r" b="b"/>
              <a:pathLst>
                <a:path w="1168" h="3204" extrusionOk="0">
                  <a:moveTo>
                    <a:pt x="200" y="1"/>
                  </a:moveTo>
                  <a:lnTo>
                    <a:pt x="100" y="68"/>
                  </a:lnTo>
                  <a:lnTo>
                    <a:pt x="33" y="101"/>
                  </a:lnTo>
                  <a:lnTo>
                    <a:pt x="0" y="201"/>
                  </a:lnTo>
                  <a:lnTo>
                    <a:pt x="0" y="301"/>
                  </a:lnTo>
                  <a:lnTo>
                    <a:pt x="701" y="3037"/>
                  </a:lnTo>
                  <a:lnTo>
                    <a:pt x="767" y="3137"/>
                  </a:lnTo>
                  <a:lnTo>
                    <a:pt x="834" y="3170"/>
                  </a:lnTo>
                  <a:lnTo>
                    <a:pt x="901" y="3204"/>
                  </a:lnTo>
                  <a:lnTo>
                    <a:pt x="1001" y="3204"/>
                  </a:lnTo>
                  <a:lnTo>
                    <a:pt x="1068" y="3170"/>
                  </a:lnTo>
                  <a:lnTo>
                    <a:pt x="1134" y="3104"/>
                  </a:lnTo>
                  <a:lnTo>
                    <a:pt x="1168" y="3003"/>
                  </a:lnTo>
                  <a:lnTo>
                    <a:pt x="1168" y="2903"/>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505925" y="1594300"/>
              <a:ext cx="11700" cy="79250"/>
            </a:xfrm>
            <a:custGeom>
              <a:avLst/>
              <a:gdLst/>
              <a:ahLst/>
              <a:cxnLst/>
              <a:rect l="l" t="t" r="r" b="b"/>
              <a:pathLst>
                <a:path w="468" h="3170" extrusionOk="0">
                  <a:moveTo>
                    <a:pt x="134" y="0"/>
                  </a:moveTo>
                  <a:lnTo>
                    <a:pt x="67" y="33"/>
                  </a:lnTo>
                  <a:lnTo>
                    <a:pt x="1" y="133"/>
                  </a:lnTo>
                  <a:lnTo>
                    <a:pt x="1" y="234"/>
                  </a:lnTo>
                  <a:lnTo>
                    <a:pt x="1" y="2936"/>
                  </a:lnTo>
                  <a:lnTo>
                    <a:pt x="1" y="3036"/>
                  </a:lnTo>
                  <a:lnTo>
                    <a:pt x="67" y="3103"/>
                  </a:lnTo>
                  <a:lnTo>
                    <a:pt x="134" y="3169"/>
                  </a:lnTo>
                  <a:lnTo>
                    <a:pt x="301" y="3169"/>
                  </a:lnTo>
                  <a:lnTo>
                    <a:pt x="401" y="3103"/>
                  </a:lnTo>
                  <a:lnTo>
                    <a:pt x="434" y="3036"/>
                  </a:lnTo>
                  <a:lnTo>
                    <a:pt x="468" y="2936"/>
                  </a:lnTo>
                  <a:lnTo>
                    <a:pt x="468" y="234"/>
                  </a:lnTo>
                  <a:lnTo>
                    <a:pt x="434" y="133"/>
                  </a:lnTo>
                  <a:lnTo>
                    <a:pt x="401" y="33"/>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2715275" y="1630150"/>
              <a:ext cx="25050" cy="34225"/>
            </a:xfrm>
            <a:custGeom>
              <a:avLst/>
              <a:gdLst/>
              <a:ahLst/>
              <a:cxnLst/>
              <a:rect l="l" t="t" r="r" b="b"/>
              <a:pathLst>
                <a:path w="1002" h="1369" extrusionOk="0">
                  <a:moveTo>
                    <a:pt x="701" y="1"/>
                  </a:moveTo>
                  <a:lnTo>
                    <a:pt x="635" y="67"/>
                  </a:lnTo>
                  <a:lnTo>
                    <a:pt x="568" y="134"/>
                  </a:lnTo>
                  <a:lnTo>
                    <a:pt x="34" y="1035"/>
                  </a:lnTo>
                  <a:lnTo>
                    <a:pt x="1" y="1102"/>
                  </a:lnTo>
                  <a:lnTo>
                    <a:pt x="1" y="1202"/>
                  </a:lnTo>
                  <a:lnTo>
                    <a:pt x="34" y="1302"/>
                  </a:lnTo>
                  <a:lnTo>
                    <a:pt x="101" y="1368"/>
                  </a:lnTo>
                  <a:lnTo>
                    <a:pt x="268" y="1368"/>
                  </a:lnTo>
                  <a:lnTo>
                    <a:pt x="368" y="1335"/>
                  </a:lnTo>
                  <a:lnTo>
                    <a:pt x="434" y="1268"/>
                  </a:lnTo>
                  <a:lnTo>
                    <a:pt x="968" y="368"/>
                  </a:lnTo>
                  <a:lnTo>
                    <a:pt x="1002" y="267"/>
                  </a:lnTo>
                  <a:lnTo>
                    <a:pt x="1002" y="167"/>
                  </a:lnTo>
                  <a:lnTo>
                    <a:pt x="968" y="101"/>
                  </a:lnTo>
                  <a:lnTo>
                    <a:pt x="868" y="34"/>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2824550" y="1711900"/>
              <a:ext cx="43400" cy="52550"/>
            </a:xfrm>
            <a:custGeom>
              <a:avLst/>
              <a:gdLst/>
              <a:ahLst/>
              <a:cxnLst/>
              <a:rect l="l" t="t" r="r" b="b"/>
              <a:pathLst>
                <a:path w="1736" h="2102" extrusionOk="0">
                  <a:moveTo>
                    <a:pt x="1535" y="0"/>
                  </a:moveTo>
                  <a:lnTo>
                    <a:pt x="1435" y="33"/>
                  </a:lnTo>
                  <a:lnTo>
                    <a:pt x="1335" y="67"/>
                  </a:lnTo>
                  <a:lnTo>
                    <a:pt x="1301" y="134"/>
                  </a:lnTo>
                  <a:lnTo>
                    <a:pt x="1034" y="567"/>
                  </a:lnTo>
                  <a:lnTo>
                    <a:pt x="734" y="968"/>
                  </a:lnTo>
                  <a:lnTo>
                    <a:pt x="401" y="1368"/>
                  </a:lnTo>
                  <a:lnTo>
                    <a:pt x="67" y="1702"/>
                  </a:lnTo>
                  <a:lnTo>
                    <a:pt x="0" y="1802"/>
                  </a:lnTo>
                  <a:lnTo>
                    <a:pt x="0" y="1868"/>
                  </a:lnTo>
                  <a:lnTo>
                    <a:pt x="0" y="1969"/>
                  </a:lnTo>
                  <a:lnTo>
                    <a:pt x="67" y="2035"/>
                  </a:lnTo>
                  <a:lnTo>
                    <a:pt x="134" y="2102"/>
                  </a:lnTo>
                  <a:lnTo>
                    <a:pt x="300" y="2102"/>
                  </a:lnTo>
                  <a:lnTo>
                    <a:pt x="367" y="2035"/>
                  </a:lnTo>
                  <a:lnTo>
                    <a:pt x="768" y="1668"/>
                  </a:lnTo>
                  <a:lnTo>
                    <a:pt x="1101" y="1268"/>
                  </a:lnTo>
                  <a:lnTo>
                    <a:pt x="1401" y="834"/>
                  </a:lnTo>
                  <a:lnTo>
                    <a:pt x="1702" y="367"/>
                  </a:lnTo>
                  <a:lnTo>
                    <a:pt x="1735" y="267"/>
                  </a:lnTo>
                  <a:lnTo>
                    <a:pt x="1702" y="200"/>
                  </a:lnTo>
                  <a:lnTo>
                    <a:pt x="1668" y="100"/>
                  </a:lnTo>
                  <a:lnTo>
                    <a:pt x="1602" y="33"/>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2887925" y="1839500"/>
              <a:ext cx="56750" cy="52575"/>
            </a:xfrm>
            <a:custGeom>
              <a:avLst/>
              <a:gdLst/>
              <a:ahLst/>
              <a:cxnLst/>
              <a:rect l="l" t="t" r="r" b="b"/>
              <a:pathLst>
                <a:path w="2270" h="2103" extrusionOk="0">
                  <a:moveTo>
                    <a:pt x="2036" y="1"/>
                  </a:moveTo>
                  <a:lnTo>
                    <a:pt x="1936" y="34"/>
                  </a:lnTo>
                  <a:lnTo>
                    <a:pt x="1435" y="401"/>
                  </a:lnTo>
                  <a:lnTo>
                    <a:pt x="935" y="801"/>
                  </a:lnTo>
                  <a:lnTo>
                    <a:pt x="468" y="1235"/>
                  </a:lnTo>
                  <a:lnTo>
                    <a:pt x="67" y="1702"/>
                  </a:lnTo>
                  <a:lnTo>
                    <a:pt x="1" y="1769"/>
                  </a:lnTo>
                  <a:lnTo>
                    <a:pt x="1" y="1869"/>
                  </a:lnTo>
                  <a:lnTo>
                    <a:pt x="1" y="1969"/>
                  </a:lnTo>
                  <a:lnTo>
                    <a:pt x="67" y="2036"/>
                  </a:lnTo>
                  <a:lnTo>
                    <a:pt x="134" y="2069"/>
                  </a:lnTo>
                  <a:lnTo>
                    <a:pt x="234" y="2102"/>
                  </a:lnTo>
                  <a:lnTo>
                    <a:pt x="301" y="2102"/>
                  </a:lnTo>
                  <a:lnTo>
                    <a:pt x="401" y="2036"/>
                  </a:lnTo>
                  <a:lnTo>
                    <a:pt x="801" y="1602"/>
                  </a:lnTo>
                  <a:lnTo>
                    <a:pt x="1235" y="1168"/>
                  </a:lnTo>
                  <a:lnTo>
                    <a:pt x="1669" y="801"/>
                  </a:lnTo>
                  <a:lnTo>
                    <a:pt x="2169" y="434"/>
                  </a:lnTo>
                  <a:lnTo>
                    <a:pt x="2236" y="368"/>
                  </a:lnTo>
                  <a:lnTo>
                    <a:pt x="2269" y="301"/>
                  </a:lnTo>
                  <a:lnTo>
                    <a:pt x="2269" y="201"/>
                  </a:lnTo>
                  <a:lnTo>
                    <a:pt x="2269" y="134"/>
                  </a:lnTo>
                  <a:lnTo>
                    <a:pt x="2203" y="67"/>
                  </a:lnTo>
                  <a:lnTo>
                    <a:pt x="21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2910450" y="2002975"/>
              <a:ext cx="65925" cy="30050"/>
            </a:xfrm>
            <a:custGeom>
              <a:avLst/>
              <a:gdLst/>
              <a:ahLst/>
              <a:cxnLst/>
              <a:rect l="l" t="t" r="r" b="b"/>
              <a:pathLst>
                <a:path w="2637" h="1202" extrusionOk="0">
                  <a:moveTo>
                    <a:pt x="2469" y="1"/>
                  </a:moveTo>
                  <a:lnTo>
                    <a:pt x="2369" y="34"/>
                  </a:lnTo>
                  <a:lnTo>
                    <a:pt x="167" y="735"/>
                  </a:lnTo>
                  <a:lnTo>
                    <a:pt x="101" y="801"/>
                  </a:lnTo>
                  <a:lnTo>
                    <a:pt x="34" y="868"/>
                  </a:lnTo>
                  <a:lnTo>
                    <a:pt x="1" y="968"/>
                  </a:lnTo>
                  <a:lnTo>
                    <a:pt x="34" y="1035"/>
                  </a:lnTo>
                  <a:lnTo>
                    <a:pt x="67" y="1135"/>
                  </a:lnTo>
                  <a:lnTo>
                    <a:pt x="134" y="1202"/>
                  </a:lnTo>
                  <a:lnTo>
                    <a:pt x="301" y="1202"/>
                  </a:lnTo>
                  <a:lnTo>
                    <a:pt x="2469" y="468"/>
                  </a:lnTo>
                  <a:lnTo>
                    <a:pt x="2569" y="434"/>
                  </a:lnTo>
                  <a:lnTo>
                    <a:pt x="2636" y="334"/>
                  </a:lnTo>
                  <a:lnTo>
                    <a:pt x="2636" y="268"/>
                  </a:lnTo>
                  <a:lnTo>
                    <a:pt x="2636" y="167"/>
                  </a:lnTo>
                  <a:lnTo>
                    <a:pt x="2603" y="101"/>
                  </a:lnTo>
                  <a:lnTo>
                    <a:pt x="2536" y="34"/>
                  </a:ln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2083050" y="1962100"/>
              <a:ext cx="61750" cy="25050"/>
            </a:xfrm>
            <a:custGeom>
              <a:avLst/>
              <a:gdLst/>
              <a:ahLst/>
              <a:cxnLst/>
              <a:rect l="l" t="t" r="r" b="b"/>
              <a:pathLst>
                <a:path w="2470" h="1002" extrusionOk="0">
                  <a:moveTo>
                    <a:pt x="168" y="1"/>
                  </a:moveTo>
                  <a:lnTo>
                    <a:pt x="101" y="34"/>
                  </a:lnTo>
                  <a:lnTo>
                    <a:pt x="34" y="101"/>
                  </a:lnTo>
                  <a:lnTo>
                    <a:pt x="1" y="201"/>
                  </a:lnTo>
                  <a:lnTo>
                    <a:pt x="1" y="268"/>
                  </a:lnTo>
                  <a:lnTo>
                    <a:pt x="1" y="368"/>
                  </a:lnTo>
                  <a:lnTo>
                    <a:pt x="68" y="435"/>
                  </a:lnTo>
                  <a:lnTo>
                    <a:pt x="168" y="468"/>
                  </a:lnTo>
                  <a:lnTo>
                    <a:pt x="2169" y="968"/>
                  </a:lnTo>
                  <a:lnTo>
                    <a:pt x="2270" y="1002"/>
                  </a:lnTo>
                  <a:lnTo>
                    <a:pt x="2336" y="968"/>
                  </a:lnTo>
                  <a:lnTo>
                    <a:pt x="2403" y="902"/>
                  </a:lnTo>
                  <a:lnTo>
                    <a:pt x="2436" y="802"/>
                  </a:lnTo>
                  <a:lnTo>
                    <a:pt x="2470" y="735"/>
                  </a:lnTo>
                  <a:lnTo>
                    <a:pt x="2436" y="635"/>
                  </a:lnTo>
                  <a:lnTo>
                    <a:pt x="2370" y="568"/>
                  </a:lnTo>
                  <a:lnTo>
                    <a:pt x="2303" y="535"/>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077225" y="2006325"/>
              <a:ext cx="57575" cy="19200"/>
            </a:xfrm>
            <a:custGeom>
              <a:avLst/>
              <a:gdLst/>
              <a:ahLst/>
              <a:cxnLst/>
              <a:rect l="l" t="t" r="r" b="b"/>
              <a:pathLst>
                <a:path w="2303" h="768" extrusionOk="0">
                  <a:moveTo>
                    <a:pt x="201" y="0"/>
                  </a:moveTo>
                  <a:lnTo>
                    <a:pt x="134" y="33"/>
                  </a:lnTo>
                  <a:lnTo>
                    <a:pt x="67" y="67"/>
                  </a:lnTo>
                  <a:lnTo>
                    <a:pt x="0" y="167"/>
                  </a:lnTo>
                  <a:lnTo>
                    <a:pt x="0" y="267"/>
                  </a:lnTo>
                  <a:lnTo>
                    <a:pt x="34" y="334"/>
                  </a:lnTo>
                  <a:lnTo>
                    <a:pt x="100" y="400"/>
                  </a:lnTo>
                  <a:lnTo>
                    <a:pt x="167" y="434"/>
                  </a:lnTo>
                  <a:lnTo>
                    <a:pt x="2002" y="767"/>
                  </a:lnTo>
                  <a:lnTo>
                    <a:pt x="2102" y="767"/>
                  </a:lnTo>
                  <a:lnTo>
                    <a:pt x="2169" y="734"/>
                  </a:lnTo>
                  <a:lnTo>
                    <a:pt x="2236" y="667"/>
                  </a:lnTo>
                  <a:lnTo>
                    <a:pt x="2302" y="601"/>
                  </a:lnTo>
                  <a:lnTo>
                    <a:pt x="2302" y="501"/>
                  </a:lnTo>
                  <a:lnTo>
                    <a:pt x="2269" y="434"/>
                  </a:lnTo>
                  <a:lnTo>
                    <a:pt x="2202" y="334"/>
                  </a:lnTo>
                  <a:lnTo>
                    <a:pt x="2136" y="30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1"/>
          <p:cNvGrpSpPr/>
          <p:nvPr/>
        </p:nvGrpSpPr>
        <p:grpSpPr>
          <a:xfrm>
            <a:off x="4861807" y="1237351"/>
            <a:ext cx="1871698" cy="1688837"/>
            <a:chOff x="858650" y="3046400"/>
            <a:chExt cx="1118500" cy="1009225"/>
          </a:xfrm>
        </p:grpSpPr>
        <p:sp>
          <p:nvSpPr>
            <p:cNvPr id="275" name="Google Shape;275;p31"/>
            <p:cNvSpPr/>
            <p:nvPr/>
          </p:nvSpPr>
          <p:spPr>
            <a:xfrm>
              <a:off x="1109700" y="3269925"/>
              <a:ext cx="667275" cy="621400"/>
            </a:xfrm>
            <a:custGeom>
              <a:avLst/>
              <a:gdLst/>
              <a:ahLst/>
              <a:cxnLst/>
              <a:rect l="l" t="t" r="r" b="b"/>
              <a:pathLst>
                <a:path w="26691" h="24856" extrusionOk="0">
                  <a:moveTo>
                    <a:pt x="11711" y="0"/>
                  </a:moveTo>
                  <a:lnTo>
                    <a:pt x="10643" y="34"/>
                  </a:lnTo>
                  <a:lnTo>
                    <a:pt x="9576" y="67"/>
                  </a:lnTo>
                  <a:lnTo>
                    <a:pt x="8508" y="200"/>
                  </a:lnTo>
                  <a:lnTo>
                    <a:pt x="7441" y="367"/>
                  </a:lnTo>
                  <a:lnTo>
                    <a:pt x="6406" y="601"/>
                  </a:lnTo>
                  <a:lnTo>
                    <a:pt x="5873" y="734"/>
                  </a:lnTo>
                  <a:lnTo>
                    <a:pt x="5372" y="901"/>
                  </a:lnTo>
                  <a:lnTo>
                    <a:pt x="4905" y="1101"/>
                  </a:lnTo>
                  <a:lnTo>
                    <a:pt x="4405" y="1335"/>
                  </a:lnTo>
                  <a:lnTo>
                    <a:pt x="3938" y="1568"/>
                  </a:lnTo>
                  <a:lnTo>
                    <a:pt x="3504" y="1869"/>
                  </a:lnTo>
                  <a:lnTo>
                    <a:pt x="3104" y="2169"/>
                  </a:lnTo>
                  <a:lnTo>
                    <a:pt x="2703" y="2502"/>
                  </a:lnTo>
                  <a:lnTo>
                    <a:pt x="2436" y="2769"/>
                  </a:lnTo>
                  <a:lnTo>
                    <a:pt x="2203" y="3036"/>
                  </a:lnTo>
                  <a:lnTo>
                    <a:pt x="1969" y="3337"/>
                  </a:lnTo>
                  <a:lnTo>
                    <a:pt x="1769" y="3637"/>
                  </a:lnTo>
                  <a:lnTo>
                    <a:pt x="1402" y="4271"/>
                  </a:lnTo>
                  <a:lnTo>
                    <a:pt x="1102" y="4938"/>
                  </a:lnTo>
                  <a:lnTo>
                    <a:pt x="835" y="5639"/>
                  </a:lnTo>
                  <a:lnTo>
                    <a:pt x="635" y="6339"/>
                  </a:lnTo>
                  <a:lnTo>
                    <a:pt x="435" y="7073"/>
                  </a:lnTo>
                  <a:lnTo>
                    <a:pt x="301" y="7774"/>
                  </a:lnTo>
                  <a:lnTo>
                    <a:pt x="134" y="8675"/>
                  </a:lnTo>
                  <a:lnTo>
                    <a:pt x="34" y="9575"/>
                  </a:lnTo>
                  <a:lnTo>
                    <a:pt x="1" y="10009"/>
                  </a:lnTo>
                  <a:lnTo>
                    <a:pt x="1" y="10443"/>
                  </a:lnTo>
                  <a:lnTo>
                    <a:pt x="34" y="10910"/>
                  </a:lnTo>
                  <a:lnTo>
                    <a:pt x="68" y="11344"/>
                  </a:lnTo>
                  <a:lnTo>
                    <a:pt x="168" y="11844"/>
                  </a:lnTo>
                  <a:lnTo>
                    <a:pt x="301" y="12344"/>
                  </a:lnTo>
                  <a:lnTo>
                    <a:pt x="501" y="12845"/>
                  </a:lnTo>
                  <a:lnTo>
                    <a:pt x="701" y="13345"/>
                  </a:lnTo>
                  <a:lnTo>
                    <a:pt x="968" y="13812"/>
                  </a:lnTo>
                  <a:lnTo>
                    <a:pt x="1269" y="14279"/>
                  </a:lnTo>
                  <a:lnTo>
                    <a:pt x="1569" y="14680"/>
                  </a:lnTo>
                  <a:lnTo>
                    <a:pt x="1903" y="15047"/>
                  </a:lnTo>
                  <a:lnTo>
                    <a:pt x="2169" y="15247"/>
                  </a:lnTo>
                  <a:lnTo>
                    <a:pt x="2403" y="15447"/>
                  </a:lnTo>
                  <a:lnTo>
                    <a:pt x="2970" y="15781"/>
                  </a:lnTo>
                  <a:lnTo>
                    <a:pt x="3537" y="16081"/>
                  </a:lnTo>
                  <a:lnTo>
                    <a:pt x="4138" y="16315"/>
                  </a:lnTo>
                  <a:lnTo>
                    <a:pt x="4838" y="16581"/>
                  </a:lnTo>
                  <a:lnTo>
                    <a:pt x="5172" y="16715"/>
                  </a:lnTo>
                  <a:lnTo>
                    <a:pt x="5506" y="16882"/>
                  </a:lnTo>
                  <a:lnTo>
                    <a:pt x="5839" y="17048"/>
                  </a:lnTo>
                  <a:lnTo>
                    <a:pt x="6140" y="17249"/>
                  </a:lnTo>
                  <a:lnTo>
                    <a:pt x="6406" y="17482"/>
                  </a:lnTo>
                  <a:lnTo>
                    <a:pt x="6640" y="17782"/>
                  </a:lnTo>
                  <a:lnTo>
                    <a:pt x="6840" y="18116"/>
                  </a:lnTo>
                  <a:lnTo>
                    <a:pt x="7007" y="18516"/>
                  </a:lnTo>
                  <a:lnTo>
                    <a:pt x="7107" y="18950"/>
                  </a:lnTo>
                  <a:lnTo>
                    <a:pt x="7207" y="19417"/>
                  </a:lnTo>
                  <a:lnTo>
                    <a:pt x="7341" y="20318"/>
                  </a:lnTo>
                  <a:lnTo>
                    <a:pt x="7407" y="21152"/>
                  </a:lnTo>
                  <a:lnTo>
                    <a:pt x="7741" y="24855"/>
                  </a:lnTo>
                  <a:lnTo>
                    <a:pt x="18584" y="24789"/>
                  </a:lnTo>
                  <a:lnTo>
                    <a:pt x="18584" y="24588"/>
                  </a:lnTo>
                  <a:lnTo>
                    <a:pt x="18584" y="24388"/>
                  </a:lnTo>
                  <a:lnTo>
                    <a:pt x="18550" y="23688"/>
                  </a:lnTo>
                  <a:lnTo>
                    <a:pt x="18550" y="22987"/>
                  </a:lnTo>
                  <a:lnTo>
                    <a:pt x="18617" y="22253"/>
                  </a:lnTo>
                  <a:lnTo>
                    <a:pt x="18684" y="21552"/>
                  </a:lnTo>
                  <a:lnTo>
                    <a:pt x="18817" y="20852"/>
                  </a:lnTo>
                  <a:lnTo>
                    <a:pt x="18984" y="20185"/>
                  </a:lnTo>
                  <a:lnTo>
                    <a:pt x="19218" y="19484"/>
                  </a:lnTo>
                  <a:lnTo>
                    <a:pt x="19485" y="18850"/>
                  </a:lnTo>
                  <a:lnTo>
                    <a:pt x="19785" y="18216"/>
                  </a:lnTo>
                  <a:lnTo>
                    <a:pt x="20118" y="17616"/>
                  </a:lnTo>
                  <a:lnTo>
                    <a:pt x="20519" y="17048"/>
                  </a:lnTo>
                  <a:lnTo>
                    <a:pt x="20986" y="16515"/>
                  </a:lnTo>
                  <a:lnTo>
                    <a:pt x="21486" y="16014"/>
                  </a:lnTo>
                  <a:lnTo>
                    <a:pt x="22020" y="15547"/>
                  </a:lnTo>
                  <a:lnTo>
                    <a:pt x="22621" y="15147"/>
                  </a:lnTo>
                  <a:lnTo>
                    <a:pt x="23255" y="14780"/>
                  </a:lnTo>
                  <a:lnTo>
                    <a:pt x="24089" y="14379"/>
                  </a:lnTo>
                  <a:lnTo>
                    <a:pt x="24489" y="14146"/>
                  </a:lnTo>
                  <a:lnTo>
                    <a:pt x="24856" y="13879"/>
                  </a:lnTo>
                  <a:lnTo>
                    <a:pt x="25156" y="13579"/>
                  </a:lnTo>
                  <a:lnTo>
                    <a:pt x="25423" y="13279"/>
                  </a:lnTo>
                  <a:lnTo>
                    <a:pt x="25623" y="12912"/>
                  </a:lnTo>
                  <a:lnTo>
                    <a:pt x="25790" y="12545"/>
                  </a:lnTo>
                  <a:lnTo>
                    <a:pt x="25924" y="12144"/>
                  </a:lnTo>
                  <a:lnTo>
                    <a:pt x="26057" y="11744"/>
                  </a:lnTo>
                  <a:lnTo>
                    <a:pt x="26224" y="10943"/>
                  </a:lnTo>
                  <a:lnTo>
                    <a:pt x="26391" y="10209"/>
                  </a:lnTo>
                  <a:lnTo>
                    <a:pt x="26524" y="9475"/>
                  </a:lnTo>
                  <a:lnTo>
                    <a:pt x="26624" y="8741"/>
                  </a:lnTo>
                  <a:lnTo>
                    <a:pt x="26657" y="8007"/>
                  </a:lnTo>
                  <a:lnTo>
                    <a:pt x="26691" y="7273"/>
                  </a:lnTo>
                  <a:lnTo>
                    <a:pt x="26624" y="6539"/>
                  </a:lnTo>
                  <a:lnTo>
                    <a:pt x="26557" y="6206"/>
                  </a:lnTo>
                  <a:lnTo>
                    <a:pt x="26457" y="5839"/>
                  </a:lnTo>
                  <a:lnTo>
                    <a:pt x="26357" y="5505"/>
                  </a:lnTo>
                  <a:lnTo>
                    <a:pt x="26224" y="5171"/>
                  </a:lnTo>
                  <a:lnTo>
                    <a:pt x="26057" y="4738"/>
                  </a:lnTo>
                  <a:lnTo>
                    <a:pt x="25823" y="4371"/>
                  </a:lnTo>
                  <a:lnTo>
                    <a:pt x="25557" y="4004"/>
                  </a:lnTo>
                  <a:lnTo>
                    <a:pt x="25290" y="3670"/>
                  </a:lnTo>
                  <a:lnTo>
                    <a:pt x="24989" y="3337"/>
                  </a:lnTo>
                  <a:lnTo>
                    <a:pt x="24656" y="3036"/>
                  </a:lnTo>
                  <a:lnTo>
                    <a:pt x="24322" y="2736"/>
                  </a:lnTo>
                  <a:lnTo>
                    <a:pt x="23955" y="2502"/>
                  </a:lnTo>
                  <a:lnTo>
                    <a:pt x="23588" y="2236"/>
                  </a:lnTo>
                  <a:lnTo>
                    <a:pt x="23188" y="2002"/>
                  </a:lnTo>
                  <a:lnTo>
                    <a:pt x="22787" y="1802"/>
                  </a:lnTo>
                  <a:lnTo>
                    <a:pt x="22354" y="1602"/>
                  </a:lnTo>
                  <a:lnTo>
                    <a:pt x="21520" y="1268"/>
                  </a:lnTo>
                  <a:lnTo>
                    <a:pt x="20652" y="1001"/>
                  </a:lnTo>
                  <a:lnTo>
                    <a:pt x="19952" y="834"/>
                  </a:lnTo>
                  <a:lnTo>
                    <a:pt x="19251" y="701"/>
                  </a:lnTo>
                  <a:lnTo>
                    <a:pt x="18517" y="567"/>
                  </a:lnTo>
                  <a:lnTo>
                    <a:pt x="17816" y="467"/>
                  </a:lnTo>
                  <a:lnTo>
                    <a:pt x="16382" y="301"/>
                  </a:lnTo>
                  <a:lnTo>
                    <a:pt x="14947" y="167"/>
                  </a:lnTo>
                  <a:lnTo>
                    <a:pt x="13880" y="100"/>
                  </a:lnTo>
                  <a:lnTo>
                    <a:pt x="12779" y="34"/>
                  </a:lnTo>
                  <a:lnTo>
                    <a:pt x="11711" y="0"/>
                  </a:lnTo>
                  <a:close/>
                </a:path>
              </a:pathLst>
            </a:custGeom>
            <a:solidFill>
              <a:srgbClr val="F4D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1109700" y="3269925"/>
              <a:ext cx="667275" cy="621400"/>
            </a:xfrm>
            <a:custGeom>
              <a:avLst/>
              <a:gdLst/>
              <a:ahLst/>
              <a:cxnLst/>
              <a:rect l="l" t="t" r="r" b="b"/>
              <a:pathLst>
                <a:path w="26691" h="24856" fill="none" extrusionOk="0">
                  <a:moveTo>
                    <a:pt x="7741" y="24855"/>
                  </a:moveTo>
                  <a:lnTo>
                    <a:pt x="7741" y="24855"/>
                  </a:lnTo>
                  <a:lnTo>
                    <a:pt x="7407" y="21152"/>
                  </a:lnTo>
                  <a:lnTo>
                    <a:pt x="7407" y="21152"/>
                  </a:lnTo>
                  <a:lnTo>
                    <a:pt x="7341" y="20318"/>
                  </a:lnTo>
                  <a:lnTo>
                    <a:pt x="7207" y="19417"/>
                  </a:lnTo>
                  <a:lnTo>
                    <a:pt x="7107" y="18950"/>
                  </a:lnTo>
                  <a:lnTo>
                    <a:pt x="7007" y="18516"/>
                  </a:lnTo>
                  <a:lnTo>
                    <a:pt x="6840" y="18116"/>
                  </a:lnTo>
                  <a:lnTo>
                    <a:pt x="6640" y="17782"/>
                  </a:lnTo>
                  <a:lnTo>
                    <a:pt x="6640" y="17782"/>
                  </a:lnTo>
                  <a:lnTo>
                    <a:pt x="6406" y="17482"/>
                  </a:lnTo>
                  <a:lnTo>
                    <a:pt x="6140" y="17249"/>
                  </a:lnTo>
                  <a:lnTo>
                    <a:pt x="5839" y="17048"/>
                  </a:lnTo>
                  <a:lnTo>
                    <a:pt x="5506" y="16882"/>
                  </a:lnTo>
                  <a:lnTo>
                    <a:pt x="5172" y="16715"/>
                  </a:lnTo>
                  <a:lnTo>
                    <a:pt x="4838" y="16581"/>
                  </a:lnTo>
                  <a:lnTo>
                    <a:pt x="4138" y="16315"/>
                  </a:lnTo>
                  <a:lnTo>
                    <a:pt x="4138" y="16315"/>
                  </a:lnTo>
                  <a:lnTo>
                    <a:pt x="3537" y="16081"/>
                  </a:lnTo>
                  <a:lnTo>
                    <a:pt x="2970" y="15781"/>
                  </a:lnTo>
                  <a:lnTo>
                    <a:pt x="2403" y="15447"/>
                  </a:lnTo>
                  <a:lnTo>
                    <a:pt x="2169" y="15247"/>
                  </a:lnTo>
                  <a:lnTo>
                    <a:pt x="1903" y="15047"/>
                  </a:lnTo>
                  <a:lnTo>
                    <a:pt x="1903" y="15047"/>
                  </a:lnTo>
                  <a:lnTo>
                    <a:pt x="1569" y="14680"/>
                  </a:lnTo>
                  <a:lnTo>
                    <a:pt x="1269" y="14279"/>
                  </a:lnTo>
                  <a:lnTo>
                    <a:pt x="968" y="13812"/>
                  </a:lnTo>
                  <a:lnTo>
                    <a:pt x="701" y="13345"/>
                  </a:lnTo>
                  <a:lnTo>
                    <a:pt x="501" y="12845"/>
                  </a:lnTo>
                  <a:lnTo>
                    <a:pt x="301" y="12344"/>
                  </a:lnTo>
                  <a:lnTo>
                    <a:pt x="168" y="11844"/>
                  </a:lnTo>
                  <a:lnTo>
                    <a:pt x="68" y="11344"/>
                  </a:lnTo>
                  <a:lnTo>
                    <a:pt x="68" y="11344"/>
                  </a:lnTo>
                  <a:lnTo>
                    <a:pt x="34" y="10910"/>
                  </a:lnTo>
                  <a:lnTo>
                    <a:pt x="1" y="10443"/>
                  </a:lnTo>
                  <a:lnTo>
                    <a:pt x="1" y="10009"/>
                  </a:lnTo>
                  <a:lnTo>
                    <a:pt x="34" y="9575"/>
                  </a:lnTo>
                  <a:lnTo>
                    <a:pt x="134" y="8675"/>
                  </a:lnTo>
                  <a:lnTo>
                    <a:pt x="301" y="7774"/>
                  </a:lnTo>
                  <a:lnTo>
                    <a:pt x="301" y="7774"/>
                  </a:lnTo>
                  <a:lnTo>
                    <a:pt x="435" y="7073"/>
                  </a:lnTo>
                  <a:lnTo>
                    <a:pt x="635" y="6339"/>
                  </a:lnTo>
                  <a:lnTo>
                    <a:pt x="835" y="5639"/>
                  </a:lnTo>
                  <a:lnTo>
                    <a:pt x="1102" y="4938"/>
                  </a:lnTo>
                  <a:lnTo>
                    <a:pt x="1402" y="4271"/>
                  </a:lnTo>
                  <a:lnTo>
                    <a:pt x="1769" y="3637"/>
                  </a:lnTo>
                  <a:lnTo>
                    <a:pt x="1969" y="3337"/>
                  </a:lnTo>
                  <a:lnTo>
                    <a:pt x="2203" y="3036"/>
                  </a:lnTo>
                  <a:lnTo>
                    <a:pt x="2436" y="2769"/>
                  </a:lnTo>
                  <a:lnTo>
                    <a:pt x="2703" y="2502"/>
                  </a:lnTo>
                  <a:lnTo>
                    <a:pt x="2703" y="2502"/>
                  </a:lnTo>
                  <a:lnTo>
                    <a:pt x="3104" y="2169"/>
                  </a:lnTo>
                  <a:lnTo>
                    <a:pt x="3504" y="1869"/>
                  </a:lnTo>
                  <a:lnTo>
                    <a:pt x="3938" y="1568"/>
                  </a:lnTo>
                  <a:lnTo>
                    <a:pt x="4405" y="1335"/>
                  </a:lnTo>
                  <a:lnTo>
                    <a:pt x="4905" y="1101"/>
                  </a:lnTo>
                  <a:lnTo>
                    <a:pt x="5372" y="901"/>
                  </a:lnTo>
                  <a:lnTo>
                    <a:pt x="5873" y="734"/>
                  </a:lnTo>
                  <a:lnTo>
                    <a:pt x="6406" y="601"/>
                  </a:lnTo>
                  <a:lnTo>
                    <a:pt x="6406" y="601"/>
                  </a:lnTo>
                  <a:lnTo>
                    <a:pt x="7441" y="367"/>
                  </a:lnTo>
                  <a:lnTo>
                    <a:pt x="8508" y="200"/>
                  </a:lnTo>
                  <a:lnTo>
                    <a:pt x="9576" y="67"/>
                  </a:lnTo>
                  <a:lnTo>
                    <a:pt x="10643" y="34"/>
                  </a:lnTo>
                  <a:lnTo>
                    <a:pt x="11711" y="0"/>
                  </a:lnTo>
                  <a:lnTo>
                    <a:pt x="12779" y="34"/>
                  </a:lnTo>
                  <a:lnTo>
                    <a:pt x="13880" y="100"/>
                  </a:lnTo>
                  <a:lnTo>
                    <a:pt x="14947" y="167"/>
                  </a:lnTo>
                  <a:lnTo>
                    <a:pt x="14947" y="167"/>
                  </a:lnTo>
                  <a:lnTo>
                    <a:pt x="16382" y="301"/>
                  </a:lnTo>
                  <a:lnTo>
                    <a:pt x="17816" y="467"/>
                  </a:lnTo>
                  <a:lnTo>
                    <a:pt x="18517" y="567"/>
                  </a:lnTo>
                  <a:lnTo>
                    <a:pt x="19251" y="701"/>
                  </a:lnTo>
                  <a:lnTo>
                    <a:pt x="19952" y="834"/>
                  </a:lnTo>
                  <a:lnTo>
                    <a:pt x="20652" y="1001"/>
                  </a:lnTo>
                  <a:lnTo>
                    <a:pt x="20652" y="1001"/>
                  </a:lnTo>
                  <a:lnTo>
                    <a:pt x="21520" y="1268"/>
                  </a:lnTo>
                  <a:lnTo>
                    <a:pt x="22354" y="1602"/>
                  </a:lnTo>
                  <a:lnTo>
                    <a:pt x="22787" y="1802"/>
                  </a:lnTo>
                  <a:lnTo>
                    <a:pt x="23188" y="2002"/>
                  </a:lnTo>
                  <a:lnTo>
                    <a:pt x="23588" y="2236"/>
                  </a:lnTo>
                  <a:lnTo>
                    <a:pt x="23955" y="2502"/>
                  </a:lnTo>
                  <a:lnTo>
                    <a:pt x="24322" y="2736"/>
                  </a:lnTo>
                  <a:lnTo>
                    <a:pt x="24656" y="3036"/>
                  </a:lnTo>
                  <a:lnTo>
                    <a:pt x="24989" y="3337"/>
                  </a:lnTo>
                  <a:lnTo>
                    <a:pt x="25290" y="3670"/>
                  </a:lnTo>
                  <a:lnTo>
                    <a:pt x="25557" y="4004"/>
                  </a:lnTo>
                  <a:lnTo>
                    <a:pt x="25823" y="4371"/>
                  </a:lnTo>
                  <a:lnTo>
                    <a:pt x="26057" y="4738"/>
                  </a:lnTo>
                  <a:lnTo>
                    <a:pt x="26224" y="5171"/>
                  </a:lnTo>
                  <a:lnTo>
                    <a:pt x="26224" y="5171"/>
                  </a:lnTo>
                  <a:lnTo>
                    <a:pt x="26357" y="5505"/>
                  </a:lnTo>
                  <a:lnTo>
                    <a:pt x="26457" y="5839"/>
                  </a:lnTo>
                  <a:lnTo>
                    <a:pt x="26557" y="6206"/>
                  </a:lnTo>
                  <a:lnTo>
                    <a:pt x="26624" y="6539"/>
                  </a:lnTo>
                  <a:lnTo>
                    <a:pt x="26691" y="7273"/>
                  </a:lnTo>
                  <a:lnTo>
                    <a:pt x="26657" y="8007"/>
                  </a:lnTo>
                  <a:lnTo>
                    <a:pt x="26624" y="8741"/>
                  </a:lnTo>
                  <a:lnTo>
                    <a:pt x="26524" y="9475"/>
                  </a:lnTo>
                  <a:lnTo>
                    <a:pt x="26391" y="10209"/>
                  </a:lnTo>
                  <a:lnTo>
                    <a:pt x="26224" y="10943"/>
                  </a:lnTo>
                  <a:lnTo>
                    <a:pt x="26224" y="10943"/>
                  </a:lnTo>
                  <a:lnTo>
                    <a:pt x="26057" y="11744"/>
                  </a:lnTo>
                  <a:lnTo>
                    <a:pt x="25924" y="12144"/>
                  </a:lnTo>
                  <a:lnTo>
                    <a:pt x="25790" y="12545"/>
                  </a:lnTo>
                  <a:lnTo>
                    <a:pt x="25623" y="12912"/>
                  </a:lnTo>
                  <a:lnTo>
                    <a:pt x="25423" y="13279"/>
                  </a:lnTo>
                  <a:lnTo>
                    <a:pt x="25156" y="13579"/>
                  </a:lnTo>
                  <a:lnTo>
                    <a:pt x="24856" y="13879"/>
                  </a:lnTo>
                  <a:lnTo>
                    <a:pt x="24856" y="13879"/>
                  </a:lnTo>
                  <a:lnTo>
                    <a:pt x="24489" y="14146"/>
                  </a:lnTo>
                  <a:lnTo>
                    <a:pt x="24089" y="14379"/>
                  </a:lnTo>
                  <a:lnTo>
                    <a:pt x="23255" y="14780"/>
                  </a:lnTo>
                  <a:lnTo>
                    <a:pt x="23255" y="14780"/>
                  </a:lnTo>
                  <a:lnTo>
                    <a:pt x="22621" y="15147"/>
                  </a:lnTo>
                  <a:lnTo>
                    <a:pt x="22020" y="15547"/>
                  </a:lnTo>
                  <a:lnTo>
                    <a:pt x="21486" y="16014"/>
                  </a:lnTo>
                  <a:lnTo>
                    <a:pt x="20986" y="16515"/>
                  </a:lnTo>
                  <a:lnTo>
                    <a:pt x="20519" y="17048"/>
                  </a:lnTo>
                  <a:lnTo>
                    <a:pt x="20118" y="17616"/>
                  </a:lnTo>
                  <a:lnTo>
                    <a:pt x="19785" y="18216"/>
                  </a:lnTo>
                  <a:lnTo>
                    <a:pt x="19485" y="18850"/>
                  </a:lnTo>
                  <a:lnTo>
                    <a:pt x="19218" y="19484"/>
                  </a:lnTo>
                  <a:lnTo>
                    <a:pt x="18984" y="20185"/>
                  </a:lnTo>
                  <a:lnTo>
                    <a:pt x="18817" y="20852"/>
                  </a:lnTo>
                  <a:lnTo>
                    <a:pt x="18684" y="21552"/>
                  </a:lnTo>
                  <a:lnTo>
                    <a:pt x="18617" y="22253"/>
                  </a:lnTo>
                  <a:lnTo>
                    <a:pt x="18550" y="22987"/>
                  </a:lnTo>
                  <a:lnTo>
                    <a:pt x="18550" y="23688"/>
                  </a:lnTo>
                  <a:lnTo>
                    <a:pt x="18584" y="24388"/>
                  </a:lnTo>
                  <a:lnTo>
                    <a:pt x="18584" y="24388"/>
                  </a:lnTo>
                  <a:lnTo>
                    <a:pt x="18584" y="24588"/>
                  </a:lnTo>
                  <a:lnTo>
                    <a:pt x="18584" y="247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032975" y="3192350"/>
              <a:ext cx="817400" cy="863275"/>
            </a:xfrm>
            <a:custGeom>
              <a:avLst/>
              <a:gdLst/>
              <a:ahLst/>
              <a:cxnLst/>
              <a:rect l="l" t="t" r="r" b="b"/>
              <a:pathLst>
                <a:path w="32696" h="34531" extrusionOk="0">
                  <a:moveTo>
                    <a:pt x="18350" y="368"/>
                  </a:moveTo>
                  <a:lnTo>
                    <a:pt x="19484" y="434"/>
                  </a:lnTo>
                  <a:lnTo>
                    <a:pt x="20619" y="534"/>
                  </a:lnTo>
                  <a:lnTo>
                    <a:pt x="21753" y="668"/>
                  </a:lnTo>
                  <a:lnTo>
                    <a:pt x="22887" y="901"/>
                  </a:lnTo>
                  <a:lnTo>
                    <a:pt x="23988" y="1202"/>
                  </a:lnTo>
                  <a:lnTo>
                    <a:pt x="25056" y="1535"/>
                  </a:lnTo>
                  <a:lnTo>
                    <a:pt x="25556" y="1735"/>
                  </a:lnTo>
                  <a:lnTo>
                    <a:pt x="26023" y="1969"/>
                  </a:lnTo>
                  <a:lnTo>
                    <a:pt x="26490" y="2202"/>
                  </a:lnTo>
                  <a:lnTo>
                    <a:pt x="26957" y="2436"/>
                  </a:lnTo>
                  <a:lnTo>
                    <a:pt x="27424" y="2703"/>
                  </a:lnTo>
                  <a:lnTo>
                    <a:pt x="27858" y="3003"/>
                  </a:lnTo>
                  <a:lnTo>
                    <a:pt x="28292" y="3337"/>
                  </a:lnTo>
                  <a:lnTo>
                    <a:pt x="28692" y="3670"/>
                  </a:lnTo>
                  <a:lnTo>
                    <a:pt x="29093" y="4071"/>
                  </a:lnTo>
                  <a:lnTo>
                    <a:pt x="29460" y="4471"/>
                  </a:lnTo>
                  <a:lnTo>
                    <a:pt x="29793" y="4905"/>
                  </a:lnTo>
                  <a:lnTo>
                    <a:pt x="30127" y="5339"/>
                  </a:lnTo>
                  <a:lnTo>
                    <a:pt x="30427" y="5806"/>
                  </a:lnTo>
                  <a:lnTo>
                    <a:pt x="30694" y="6273"/>
                  </a:lnTo>
                  <a:lnTo>
                    <a:pt x="30928" y="6773"/>
                  </a:lnTo>
                  <a:lnTo>
                    <a:pt x="31161" y="7274"/>
                  </a:lnTo>
                  <a:lnTo>
                    <a:pt x="31361" y="7807"/>
                  </a:lnTo>
                  <a:lnTo>
                    <a:pt x="31528" y="8308"/>
                  </a:lnTo>
                  <a:lnTo>
                    <a:pt x="31828" y="9375"/>
                  </a:lnTo>
                  <a:lnTo>
                    <a:pt x="32062" y="10476"/>
                  </a:lnTo>
                  <a:lnTo>
                    <a:pt x="32229" y="11577"/>
                  </a:lnTo>
                  <a:lnTo>
                    <a:pt x="32295" y="12545"/>
                  </a:lnTo>
                  <a:lnTo>
                    <a:pt x="32329" y="13045"/>
                  </a:lnTo>
                  <a:lnTo>
                    <a:pt x="32295" y="13546"/>
                  </a:lnTo>
                  <a:lnTo>
                    <a:pt x="32262" y="14046"/>
                  </a:lnTo>
                  <a:lnTo>
                    <a:pt x="32195" y="14547"/>
                  </a:lnTo>
                  <a:lnTo>
                    <a:pt x="32095" y="15014"/>
                  </a:lnTo>
                  <a:lnTo>
                    <a:pt x="31928" y="15481"/>
                  </a:lnTo>
                  <a:lnTo>
                    <a:pt x="31762" y="15948"/>
                  </a:lnTo>
                  <a:lnTo>
                    <a:pt x="31561" y="16382"/>
                  </a:lnTo>
                  <a:lnTo>
                    <a:pt x="31295" y="16782"/>
                  </a:lnTo>
                  <a:lnTo>
                    <a:pt x="30994" y="17182"/>
                  </a:lnTo>
                  <a:lnTo>
                    <a:pt x="30594" y="17516"/>
                  </a:lnTo>
                  <a:lnTo>
                    <a:pt x="30194" y="17849"/>
                  </a:lnTo>
                  <a:lnTo>
                    <a:pt x="29760" y="18116"/>
                  </a:lnTo>
                  <a:lnTo>
                    <a:pt x="29293" y="18350"/>
                  </a:lnTo>
                  <a:lnTo>
                    <a:pt x="28826" y="18550"/>
                  </a:lnTo>
                  <a:lnTo>
                    <a:pt x="28325" y="18750"/>
                  </a:lnTo>
                  <a:lnTo>
                    <a:pt x="27358" y="19084"/>
                  </a:lnTo>
                  <a:lnTo>
                    <a:pt x="26857" y="19284"/>
                  </a:lnTo>
                  <a:lnTo>
                    <a:pt x="26390" y="19484"/>
                  </a:lnTo>
                  <a:lnTo>
                    <a:pt x="25923" y="19718"/>
                  </a:lnTo>
                  <a:lnTo>
                    <a:pt x="25456" y="19951"/>
                  </a:lnTo>
                  <a:lnTo>
                    <a:pt x="25089" y="20218"/>
                  </a:lnTo>
                  <a:lnTo>
                    <a:pt x="24722" y="20485"/>
                  </a:lnTo>
                  <a:lnTo>
                    <a:pt x="24388" y="20785"/>
                  </a:lnTo>
                  <a:lnTo>
                    <a:pt x="24088" y="21119"/>
                  </a:lnTo>
                  <a:lnTo>
                    <a:pt x="23788" y="21486"/>
                  </a:lnTo>
                  <a:lnTo>
                    <a:pt x="23554" y="21853"/>
                  </a:lnTo>
                  <a:lnTo>
                    <a:pt x="23288" y="22220"/>
                  </a:lnTo>
                  <a:lnTo>
                    <a:pt x="23087" y="22620"/>
                  </a:lnTo>
                  <a:lnTo>
                    <a:pt x="22887" y="23021"/>
                  </a:lnTo>
                  <a:lnTo>
                    <a:pt x="22720" y="23454"/>
                  </a:lnTo>
                  <a:lnTo>
                    <a:pt x="22587" y="23888"/>
                  </a:lnTo>
                  <a:lnTo>
                    <a:pt x="22487" y="24322"/>
                  </a:lnTo>
                  <a:lnTo>
                    <a:pt x="22420" y="24756"/>
                  </a:lnTo>
                  <a:lnTo>
                    <a:pt x="22353" y="25223"/>
                  </a:lnTo>
                  <a:lnTo>
                    <a:pt x="22353" y="25656"/>
                  </a:lnTo>
                  <a:lnTo>
                    <a:pt x="22353" y="26123"/>
                  </a:lnTo>
                  <a:lnTo>
                    <a:pt x="22387" y="26524"/>
                  </a:lnTo>
                  <a:lnTo>
                    <a:pt x="22453" y="26924"/>
                  </a:lnTo>
                  <a:lnTo>
                    <a:pt x="22554" y="27291"/>
                  </a:lnTo>
                  <a:lnTo>
                    <a:pt x="22654" y="27691"/>
                  </a:lnTo>
                  <a:lnTo>
                    <a:pt x="17382" y="27892"/>
                  </a:lnTo>
                  <a:lnTo>
                    <a:pt x="12144" y="28058"/>
                  </a:lnTo>
                  <a:lnTo>
                    <a:pt x="10743" y="28058"/>
                  </a:lnTo>
                  <a:lnTo>
                    <a:pt x="10076" y="28025"/>
                  </a:lnTo>
                  <a:lnTo>
                    <a:pt x="9375" y="27992"/>
                  </a:lnTo>
                  <a:lnTo>
                    <a:pt x="9409" y="27091"/>
                  </a:lnTo>
                  <a:lnTo>
                    <a:pt x="9375" y="26157"/>
                  </a:lnTo>
                  <a:lnTo>
                    <a:pt x="9309" y="25223"/>
                  </a:lnTo>
                  <a:lnTo>
                    <a:pt x="9242" y="24756"/>
                  </a:lnTo>
                  <a:lnTo>
                    <a:pt x="9175" y="24288"/>
                  </a:lnTo>
                  <a:lnTo>
                    <a:pt x="9042" y="23855"/>
                  </a:lnTo>
                  <a:lnTo>
                    <a:pt x="8908" y="23421"/>
                  </a:lnTo>
                  <a:lnTo>
                    <a:pt x="8741" y="23021"/>
                  </a:lnTo>
                  <a:lnTo>
                    <a:pt x="8541" y="22620"/>
                  </a:lnTo>
                  <a:lnTo>
                    <a:pt x="8308" y="22220"/>
                  </a:lnTo>
                  <a:lnTo>
                    <a:pt x="8007" y="21886"/>
                  </a:lnTo>
                  <a:lnTo>
                    <a:pt x="7674" y="21553"/>
                  </a:lnTo>
                  <a:lnTo>
                    <a:pt x="7307" y="21252"/>
                  </a:lnTo>
                  <a:lnTo>
                    <a:pt x="6873" y="20952"/>
                  </a:lnTo>
                  <a:lnTo>
                    <a:pt x="6406" y="20719"/>
                  </a:lnTo>
                  <a:lnTo>
                    <a:pt x="5906" y="20518"/>
                  </a:lnTo>
                  <a:lnTo>
                    <a:pt x="5405" y="20352"/>
                  </a:lnTo>
                  <a:lnTo>
                    <a:pt x="4871" y="20151"/>
                  </a:lnTo>
                  <a:lnTo>
                    <a:pt x="4371" y="19951"/>
                  </a:lnTo>
                  <a:lnTo>
                    <a:pt x="3904" y="19718"/>
                  </a:lnTo>
                  <a:lnTo>
                    <a:pt x="3437" y="19451"/>
                  </a:lnTo>
                  <a:lnTo>
                    <a:pt x="3070" y="19184"/>
                  </a:lnTo>
                  <a:lnTo>
                    <a:pt x="2736" y="18884"/>
                  </a:lnTo>
                  <a:lnTo>
                    <a:pt x="2436" y="18550"/>
                  </a:lnTo>
                  <a:lnTo>
                    <a:pt x="2136" y="18183"/>
                  </a:lnTo>
                  <a:lnTo>
                    <a:pt x="1869" y="17816"/>
                  </a:lnTo>
                  <a:lnTo>
                    <a:pt x="1635" y="17416"/>
                  </a:lnTo>
                  <a:lnTo>
                    <a:pt x="1435" y="16982"/>
                  </a:lnTo>
                  <a:lnTo>
                    <a:pt x="1268" y="16582"/>
                  </a:lnTo>
                  <a:lnTo>
                    <a:pt x="1101" y="16115"/>
                  </a:lnTo>
                  <a:lnTo>
                    <a:pt x="935" y="15681"/>
                  </a:lnTo>
                  <a:lnTo>
                    <a:pt x="801" y="15214"/>
                  </a:lnTo>
                  <a:lnTo>
                    <a:pt x="701" y="14747"/>
                  </a:lnTo>
                  <a:lnTo>
                    <a:pt x="534" y="13779"/>
                  </a:lnTo>
                  <a:lnTo>
                    <a:pt x="434" y="12845"/>
                  </a:lnTo>
                  <a:lnTo>
                    <a:pt x="401" y="11744"/>
                  </a:lnTo>
                  <a:lnTo>
                    <a:pt x="367" y="11177"/>
                  </a:lnTo>
                  <a:lnTo>
                    <a:pt x="401" y="10610"/>
                  </a:lnTo>
                  <a:lnTo>
                    <a:pt x="434" y="10076"/>
                  </a:lnTo>
                  <a:lnTo>
                    <a:pt x="501" y="9509"/>
                  </a:lnTo>
                  <a:lnTo>
                    <a:pt x="568" y="8975"/>
                  </a:lnTo>
                  <a:lnTo>
                    <a:pt x="701" y="8408"/>
                  </a:lnTo>
                  <a:lnTo>
                    <a:pt x="868" y="7874"/>
                  </a:lnTo>
                  <a:lnTo>
                    <a:pt x="1035" y="7374"/>
                  </a:lnTo>
                  <a:lnTo>
                    <a:pt x="1268" y="6873"/>
                  </a:lnTo>
                  <a:lnTo>
                    <a:pt x="1535" y="6406"/>
                  </a:lnTo>
                  <a:lnTo>
                    <a:pt x="1835" y="5939"/>
                  </a:lnTo>
                  <a:lnTo>
                    <a:pt x="2169" y="5539"/>
                  </a:lnTo>
                  <a:lnTo>
                    <a:pt x="2536" y="5105"/>
                  </a:lnTo>
                  <a:lnTo>
                    <a:pt x="2970" y="4738"/>
                  </a:lnTo>
                  <a:lnTo>
                    <a:pt x="3370" y="4404"/>
                  </a:lnTo>
                  <a:lnTo>
                    <a:pt x="3770" y="4071"/>
                  </a:lnTo>
                  <a:lnTo>
                    <a:pt x="4238" y="3804"/>
                  </a:lnTo>
                  <a:lnTo>
                    <a:pt x="4671" y="3504"/>
                  </a:lnTo>
                  <a:lnTo>
                    <a:pt x="5605" y="3037"/>
                  </a:lnTo>
                  <a:lnTo>
                    <a:pt x="6573" y="2569"/>
                  </a:lnTo>
                  <a:lnTo>
                    <a:pt x="7707" y="2136"/>
                  </a:lnTo>
                  <a:lnTo>
                    <a:pt x="8875" y="1735"/>
                  </a:lnTo>
                  <a:lnTo>
                    <a:pt x="10043" y="1368"/>
                  </a:lnTo>
                  <a:lnTo>
                    <a:pt x="11244" y="1068"/>
                  </a:lnTo>
                  <a:lnTo>
                    <a:pt x="12445" y="835"/>
                  </a:lnTo>
                  <a:lnTo>
                    <a:pt x="13646" y="634"/>
                  </a:lnTo>
                  <a:lnTo>
                    <a:pt x="14847" y="501"/>
                  </a:lnTo>
                  <a:lnTo>
                    <a:pt x="16081" y="401"/>
                  </a:lnTo>
                  <a:lnTo>
                    <a:pt x="17216" y="368"/>
                  </a:lnTo>
                  <a:close/>
                  <a:moveTo>
                    <a:pt x="22720" y="28058"/>
                  </a:moveTo>
                  <a:lnTo>
                    <a:pt x="22687" y="28392"/>
                  </a:lnTo>
                  <a:lnTo>
                    <a:pt x="22620" y="28726"/>
                  </a:lnTo>
                  <a:lnTo>
                    <a:pt x="21386" y="28859"/>
                  </a:lnTo>
                  <a:lnTo>
                    <a:pt x="20151" y="28993"/>
                  </a:lnTo>
                  <a:lnTo>
                    <a:pt x="18917" y="29093"/>
                  </a:lnTo>
                  <a:lnTo>
                    <a:pt x="17683" y="29193"/>
                  </a:lnTo>
                  <a:lnTo>
                    <a:pt x="16448" y="29259"/>
                  </a:lnTo>
                  <a:lnTo>
                    <a:pt x="15180" y="29293"/>
                  </a:lnTo>
                  <a:lnTo>
                    <a:pt x="13946" y="29326"/>
                  </a:lnTo>
                  <a:lnTo>
                    <a:pt x="12712" y="29326"/>
                  </a:lnTo>
                  <a:lnTo>
                    <a:pt x="11277" y="29293"/>
                  </a:lnTo>
                  <a:lnTo>
                    <a:pt x="9842" y="29226"/>
                  </a:lnTo>
                  <a:lnTo>
                    <a:pt x="9776" y="29226"/>
                  </a:lnTo>
                  <a:lnTo>
                    <a:pt x="9709" y="29259"/>
                  </a:lnTo>
                  <a:lnTo>
                    <a:pt x="9676" y="29326"/>
                  </a:lnTo>
                  <a:lnTo>
                    <a:pt x="9676" y="29360"/>
                  </a:lnTo>
                  <a:lnTo>
                    <a:pt x="9542" y="29126"/>
                  </a:lnTo>
                  <a:lnTo>
                    <a:pt x="9409" y="28859"/>
                  </a:lnTo>
                  <a:lnTo>
                    <a:pt x="9342" y="28626"/>
                  </a:lnTo>
                  <a:lnTo>
                    <a:pt x="9275" y="28359"/>
                  </a:lnTo>
                  <a:lnTo>
                    <a:pt x="9909" y="28392"/>
                  </a:lnTo>
                  <a:lnTo>
                    <a:pt x="10576" y="28425"/>
                  </a:lnTo>
                  <a:lnTo>
                    <a:pt x="11844" y="28425"/>
                  </a:lnTo>
                  <a:lnTo>
                    <a:pt x="13145" y="28392"/>
                  </a:lnTo>
                  <a:lnTo>
                    <a:pt x="14413" y="28359"/>
                  </a:lnTo>
                  <a:lnTo>
                    <a:pt x="19784" y="28158"/>
                  </a:lnTo>
                  <a:lnTo>
                    <a:pt x="22720" y="28058"/>
                  </a:lnTo>
                  <a:close/>
                  <a:moveTo>
                    <a:pt x="22520" y="29093"/>
                  </a:moveTo>
                  <a:lnTo>
                    <a:pt x="22353" y="29460"/>
                  </a:lnTo>
                  <a:lnTo>
                    <a:pt x="22153" y="29827"/>
                  </a:lnTo>
                  <a:lnTo>
                    <a:pt x="21920" y="30127"/>
                  </a:lnTo>
                  <a:lnTo>
                    <a:pt x="21653" y="30427"/>
                  </a:lnTo>
                  <a:lnTo>
                    <a:pt x="21553" y="30461"/>
                  </a:lnTo>
                  <a:lnTo>
                    <a:pt x="21486" y="30461"/>
                  </a:lnTo>
                  <a:lnTo>
                    <a:pt x="21453" y="30527"/>
                  </a:lnTo>
                  <a:lnTo>
                    <a:pt x="21419" y="30561"/>
                  </a:lnTo>
                  <a:lnTo>
                    <a:pt x="21352" y="30594"/>
                  </a:lnTo>
                  <a:lnTo>
                    <a:pt x="20151" y="30594"/>
                  </a:lnTo>
                  <a:lnTo>
                    <a:pt x="18750" y="30561"/>
                  </a:lnTo>
                  <a:lnTo>
                    <a:pt x="16048" y="30527"/>
                  </a:lnTo>
                  <a:lnTo>
                    <a:pt x="10610" y="30494"/>
                  </a:lnTo>
                  <a:lnTo>
                    <a:pt x="10176" y="30060"/>
                  </a:lnTo>
                  <a:lnTo>
                    <a:pt x="9976" y="29827"/>
                  </a:lnTo>
                  <a:lnTo>
                    <a:pt x="9809" y="29593"/>
                  </a:lnTo>
                  <a:lnTo>
                    <a:pt x="9842" y="29593"/>
                  </a:lnTo>
                  <a:lnTo>
                    <a:pt x="11110" y="29660"/>
                  </a:lnTo>
                  <a:lnTo>
                    <a:pt x="12411" y="29693"/>
                  </a:lnTo>
                  <a:lnTo>
                    <a:pt x="13679" y="29693"/>
                  </a:lnTo>
                  <a:lnTo>
                    <a:pt x="14947" y="29660"/>
                  </a:lnTo>
                  <a:lnTo>
                    <a:pt x="16215" y="29626"/>
                  </a:lnTo>
                  <a:lnTo>
                    <a:pt x="17516" y="29560"/>
                  </a:lnTo>
                  <a:lnTo>
                    <a:pt x="18784" y="29493"/>
                  </a:lnTo>
                  <a:lnTo>
                    <a:pt x="20051" y="29393"/>
                  </a:lnTo>
                  <a:lnTo>
                    <a:pt x="21286" y="29259"/>
                  </a:lnTo>
                  <a:lnTo>
                    <a:pt x="22520" y="29093"/>
                  </a:lnTo>
                  <a:close/>
                  <a:moveTo>
                    <a:pt x="11043" y="30861"/>
                  </a:moveTo>
                  <a:lnTo>
                    <a:pt x="16415" y="30928"/>
                  </a:lnTo>
                  <a:lnTo>
                    <a:pt x="19317" y="30961"/>
                  </a:lnTo>
                  <a:lnTo>
                    <a:pt x="20919" y="30961"/>
                  </a:lnTo>
                  <a:lnTo>
                    <a:pt x="20418" y="31228"/>
                  </a:lnTo>
                  <a:lnTo>
                    <a:pt x="19918" y="31461"/>
                  </a:lnTo>
                  <a:lnTo>
                    <a:pt x="19417" y="31662"/>
                  </a:lnTo>
                  <a:lnTo>
                    <a:pt x="18884" y="31828"/>
                  </a:lnTo>
                  <a:lnTo>
                    <a:pt x="18817" y="31795"/>
                  </a:lnTo>
                  <a:lnTo>
                    <a:pt x="18717" y="31795"/>
                  </a:lnTo>
                  <a:lnTo>
                    <a:pt x="18650" y="31828"/>
                  </a:lnTo>
                  <a:lnTo>
                    <a:pt x="18617" y="31895"/>
                  </a:lnTo>
                  <a:lnTo>
                    <a:pt x="18083" y="32029"/>
                  </a:lnTo>
                  <a:lnTo>
                    <a:pt x="17216" y="32195"/>
                  </a:lnTo>
                  <a:lnTo>
                    <a:pt x="16348" y="32295"/>
                  </a:lnTo>
                  <a:lnTo>
                    <a:pt x="15914" y="32329"/>
                  </a:lnTo>
                  <a:lnTo>
                    <a:pt x="15481" y="32329"/>
                  </a:lnTo>
                  <a:lnTo>
                    <a:pt x="15080" y="32295"/>
                  </a:lnTo>
                  <a:lnTo>
                    <a:pt x="14647" y="32262"/>
                  </a:lnTo>
                  <a:lnTo>
                    <a:pt x="14213" y="32195"/>
                  </a:lnTo>
                  <a:lnTo>
                    <a:pt x="13779" y="32129"/>
                  </a:lnTo>
                  <a:lnTo>
                    <a:pt x="13379" y="31995"/>
                  </a:lnTo>
                  <a:lnTo>
                    <a:pt x="12945" y="31862"/>
                  </a:lnTo>
                  <a:lnTo>
                    <a:pt x="12545" y="31728"/>
                  </a:lnTo>
                  <a:lnTo>
                    <a:pt x="12144" y="31528"/>
                  </a:lnTo>
                  <a:lnTo>
                    <a:pt x="11777" y="31328"/>
                  </a:lnTo>
                  <a:lnTo>
                    <a:pt x="11410" y="31094"/>
                  </a:lnTo>
                  <a:lnTo>
                    <a:pt x="11043" y="30861"/>
                  </a:lnTo>
                  <a:close/>
                  <a:moveTo>
                    <a:pt x="17149" y="1"/>
                  </a:moveTo>
                  <a:lnTo>
                    <a:pt x="15914" y="34"/>
                  </a:lnTo>
                  <a:lnTo>
                    <a:pt x="14680" y="134"/>
                  </a:lnTo>
                  <a:lnTo>
                    <a:pt x="13479" y="267"/>
                  </a:lnTo>
                  <a:lnTo>
                    <a:pt x="12245" y="468"/>
                  </a:lnTo>
                  <a:lnTo>
                    <a:pt x="11043" y="735"/>
                  </a:lnTo>
                  <a:lnTo>
                    <a:pt x="9842" y="1035"/>
                  </a:lnTo>
                  <a:lnTo>
                    <a:pt x="8675" y="1402"/>
                  </a:lnTo>
                  <a:lnTo>
                    <a:pt x="7641" y="1735"/>
                  </a:lnTo>
                  <a:lnTo>
                    <a:pt x="6606" y="2136"/>
                  </a:lnTo>
                  <a:lnTo>
                    <a:pt x="5572" y="2603"/>
                  </a:lnTo>
                  <a:lnTo>
                    <a:pt x="5072" y="2836"/>
                  </a:lnTo>
                  <a:lnTo>
                    <a:pt x="4605" y="3103"/>
                  </a:lnTo>
                  <a:lnTo>
                    <a:pt x="4104" y="3404"/>
                  </a:lnTo>
                  <a:lnTo>
                    <a:pt x="3670" y="3704"/>
                  </a:lnTo>
                  <a:lnTo>
                    <a:pt x="3203" y="4037"/>
                  </a:lnTo>
                  <a:lnTo>
                    <a:pt x="2770" y="4371"/>
                  </a:lnTo>
                  <a:lnTo>
                    <a:pt x="2369" y="4738"/>
                  </a:lnTo>
                  <a:lnTo>
                    <a:pt x="2002" y="5138"/>
                  </a:lnTo>
                  <a:lnTo>
                    <a:pt x="1635" y="5572"/>
                  </a:lnTo>
                  <a:lnTo>
                    <a:pt x="1335" y="6006"/>
                  </a:lnTo>
                  <a:lnTo>
                    <a:pt x="1035" y="6506"/>
                  </a:lnTo>
                  <a:lnTo>
                    <a:pt x="801" y="7007"/>
                  </a:lnTo>
                  <a:lnTo>
                    <a:pt x="568" y="7507"/>
                  </a:lnTo>
                  <a:lnTo>
                    <a:pt x="401" y="8041"/>
                  </a:lnTo>
                  <a:lnTo>
                    <a:pt x="267" y="8608"/>
                  </a:lnTo>
                  <a:lnTo>
                    <a:pt x="167" y="9142"/>
                  </a:lnTo>
                  <a:lnTo>
                    <a:pt x="101" y="9709"/>
                  </a:lnTo>
                  <a:lnTo>
                    <a:pt x="34" y="10276"/>
                  </a:lnTo>
                  <a:lnTo>
                    <a:pt x="0" y="11310"/>
                  </a:lnTo>
                  <a:lnTo>
                    <a:pt x="34" y="12378"/>
                  </a:lnTo>
                  <a:lnTo>
                    <a:pt x="134" y="13412"/>
                  </a:lnTo>
                  <a:lnTo>
                    <a:pt x="267" y="14447"/>
                  </a:lnTo>
                  <a:lnTo>
                    <a:pt x="468" y="15381"/>
                  </a:lnTo>
                  <a:lnTo>
                    <a:pt x="601" y="15848"/>
                  </a:lnTo>
                  <a:lnTo>
                    <a:pt x="734" y="16281"/>
                  </a:lnTo>
                  <a:lnTo>
                    <a:pt x="901" y="16715"/>
                  </a:lnTo>
                  <a:lnTo>
                    <a:pt x="1101" y="17149"/>
                  </a:lnTo>
                  <a:lnTo>
                    <a:pt x="1335" y="17583"/>
                  </a:lnTo>
                  <a:lnTo>
                    <a:pt x="1569" y="17983"/>
                  </a:lnTo>
                  <a:lnTo>
                    <a:pt x="1835" y="18383"/>
                  </a:lnTo>
                  <a:lnTo>
                    <a:pt x="2136" y="18750"/>
                  </a:lnTo>
                  <a:lnTo>
                    <a:pt x="2436" y="19084"/>
                  </a:lnTo>
                  <a:lnTo>
                    <a:pt x="2803" y="19418"/>
                  </a:lnTo>
                  <a:lnTo>
                    <a:pt x="3170" y="19684"/>
                  </a:lnTo>
                  <a:lnTo>
                    <a:pt x="3537" y="19951"/>
                  </a:lnTo>
                  <a:lnTo>
                    <a:pt x="3971" y="20185"/>
                  </a:lnTo>
                  <a:lnTo>
                    <a:pt x="4404" y="20385"/>
                  </a:lnTo>
                  <a:lnTo>
                    <a:pt x="4938" y="20585"/>
                  </a:lnTo>
                  <a:lnTo>
                    <a:pt x="5472" y="20785"/>
                  </a:lnTo>
                  <a:lnTo>
                    <a:pt x="6006" y="20952"/>
                  </a:lnTo>
                  <a:lnTo>
                    <a:pt x="6506" y="21186"/>
                  </a:lnTo>
                  <a:lnTo>
                    <a:pt x="6940" y="21453"/>
                  </a:lnTo>
                  <a:lnTo>
                    <a:pt x="7340" y="21753"/>
                  </a:lnTo>
                  <a:lnTo>
                    <a:pt x="7707" y="22087"/>
                  </a:lnTo>
                  <a:lnTo>
                    <a:pt x="8007" y="22487"/>
                  </a:lnTo>
                  <a:lnTo>
                    <a:pt x="8274" y="22887"/>
                  </a:lnTo>
                  <a:lnTo>
                    <a:pt x="8475" y="23321"/>
                  </a:lnTo>
                  <a:lnTo>
                    <a:pt x="8641" y="23788"/>
                  </a:lnTo>
                  <a:lnTo>
                    <a:pt x="8775" y="24222"/>
                  </a:lnTo>
                  <a:lnTo>
                    <a:pt x="8842" y="24722"/>
                  </a:lnTo>
                  <a:lnTo>
                    <a:pt x="8942" y="25189"/>
                  </a:lnTo>
                  <a:lnTo>
                    <a:pt x="9008" y="26123"/>
                  </a:lnTo>
                  <a:lnTo>
                    <a:pt x="9008" y="27058"/>
                  </a:lnTo>
                  <a:lnTo>
                    <a:pt x="9008" y="27958"/>
                  </a:lnTo>
                  <a:lnTo>
                    <a:pt x="8908" y="28025"/>
                  </a:lnTo>
                  <a:lnTo>
                    <a:pt x="8875" y="28125"/>
                  </a:lnTo>
                  <a:lnTo>
                    <a:pt x="8942" y="28525"/>
                  </a:lnTo>
                  <a:lnTo>
                    <a:pt x="9042" y="28892"/>
                  </a:lnTo>
                  <a:lnTo>
                    <a:pt x="9175" y="29259"/>
                  </a:lnTo>
                  <a:lnTo>
                    <a:pt x="9375" y="29593"/>
                  </a:lnTo>
                  <a:lnTo>
                    <a:pt x="9576" y="29927"/>
                  </a:lnTo>
                  <a:lnTo>
                    <a:pt x="9842" y="30227"/>
                  </a:lnTo>
                  <a:lnTo>
                    <a:pt x="10109" y="30527"/>
                  </a:lnTo>
                  <a:lnTo>
                    <a:pt x="10376" y="30794"/>
                  </a:lnTo>
                  <a:lnTo>
                    <a:pt x="10410" y="30827"/>
                  </a:lnTo>
                  <a:lnTo>
                    <a:pt x="10710" y="31061"/>
                  </a:lnTo>
                  <a:lnTo>
                    <a:pt x="11310" y="31495"/>
                  </a:lnTo>
                  <a:lnTo>
                    <a:pt x="11978" y="31862"/>
                  </a:lnTo>
                  <a:lnTo>
                    <a:pt x="12645" y="32162"/>
                  </a:lnTo>
                  <a:lnTo>
                    <a:pt x="13379" y="32396"/>
                  </a:lnTo>
                  <a:lnTo>
                    <a:pt x="13345" y="32629"/>
                  </a:lnTo>
                  <a:lnTo>
                    <a:pt x="13379" y="32863"/>
                  </a:lnTo>
                  <a:lnTo>
                    <a:pt x="13446" y="33063"/>
                  </a:lnTo>
                  <a:lnTo>
                    <a:pt x="13512" y="33263"/>
                  </a:lnTo>
                  <a:lnTo>
                    <a:pt x="13612" y="33463"/>
                  </a:lnTo>
                  <a:lnTo>
                    <a:pt x="13746" y="33663"/>
                  </a:lnTo>
                  <a:lnTo>
                    <a:pt x="13913" y="33830"/>
                  </a:lnTo>
                  <a:lnTo>
                    <a:pt x="14079" y="33997"/>
                  </a:lnTo>
                  <a:lnTo>
                    <a:pt x="14313" y="34130"/>
                  </a:lnTo>
                  <a:lnTo>
                    <a:pt x="14547" y="34264"/>
                  </a:lnTo>
                  <a:lnTo>
                    <a:pt x="14813" y="34364"/>
                  </a:lnTo>
                  <a:lnTo>
                    <a:pt x="15080" y="34431"/>
                  </a:lnTo>
                  <a:lnTo>
                    <a:pt x="15347" y="34497"/>
                  </a:lnTo>
                  <a:lnTo>
                    <a:pt x="15648" y="34531"/>
                  </a:lnTo>
                  <a:lnTo>
                    <a:pt x="16181" y="34531"/>
                  </a:lnTo>
                  <a:lnTo>
                    <a:pt x="16748" y="34497"/>
                  </a:lnTo>
                  <a:lnTo>
                    <a:pt x="17015" y="34431"/>
                  </a:lnTo>
                  <a:lnTo>
                    <a:pt x="17282" y="34364"/>
                  </a:lnTo>
                  <a:lnTo>
                    <a:pt x="17549" y="34264"/>
                  </a:lnTo>
                  <a:lnTo>
                    <a:pt x="17783" y="34130"/>
                  </a:lnTo>
                  <a:lnTo>
                    <a:pt x="18016" y="33964"/>
                  </a:lnTo>
                  <a:lnTo>
                    <a:pt x="18216" y="33797"/>
                  </a:lnTo>
                  <a:lnTo>
                    <a:pt x="18383" y="33630"/>
                  </a:lnTo>
                  <a:lnTo>
                    <a:pt x="18550" y="33463"/>
                  </a:lnTo>
                  <a:lnTo>
                    <a:pt x="18683" y="33263"/>
                  </a:lnTo>
                  <a:lnTo>
                    <a:pt x="18784" y="33063"/>
                  </a:lnTo>
                  <a:lnTo>
                    <a:pt x="18850" y="32863"/>
                  </a:lnTo>
                  <a:lnTo>
                    <a:pt x="18917" y="32629"/>
                  </a:lnTo>
                  <a:lnTo>
                    <a:pt x="18984" y="32396"/>
                  </a:lnTo>
                  <a:lnTo>
                    <a:pt x="18984" y="32162"/>
                  </a:lnTo>
                  <a:lnTo>
                    <a:pt x="19684" y="31928"/>
                  </a:lnTo>
                  <a:lnTo>
                    <a:pt x="20118" y="31762"/>
                  </a:lnTo>
                  <a:lnTo>
                    <a:pt x="20585" y="31561"/>
                  </a:lnTo>
                  <a:lnTo>
                    <a:pt x="21019" y="31328"/>
                  </a:lnTo>
                  <a:lnTo>
                    <a:pt x="21419" y="31094"/>
                  </a:lnTo>
                  <a:lnTo>
                    <a:pt x="21686" y="30894"/>
                  </a:lnTo>
                  <a:lnTo>
                    <a:pt x="21920" y="30661"/>
                  </a:lnTo>
                  <a:lnTo>
                    <a:pt x="22153" y="30427"/>
                  </a:lnTo>
                  <a:lnTo>
                    <a:pt x="22353" y="30194"/>
                  </a:lnTo>
                  <a:lnTo>
                    <a:pt x="22554" y="29927"/>
                  </a:lnTo>
                  <a:lnTo>
                    <a:pt x="22687" y="29626"/>
                  </a:lnTo>
                  <a:lnTo>
                    <a:pt x="22820" y="29360"/>
                  </a:lnTo>
                  <a:lnTo>
                    <a:pt x="22954" y="29026"/>
                  </a:lnTo>
                  <a:lnTo>
                    <a:pt x="23021" y="28993"/>
                  </a:lnTo>
                  <a:lnTo>
                    <a:pt x="23054" y="28926"/>
                  </a:lnTo>
                  <a:lnTo>
                    <a:pt x="23054" y="28859"/>
                  </a:lnTo>
                  <a:lnTo>
                    <a:pt x="23021" y="28792"/>
                  </a:lnTo>
                  <a:lnTo>
                    <a:pt x="23087" y="28259"/>
                  </a:lnTo>
                  <a:lnTo>
                    <a:pt x="23087" y="27758"/>
                  </a:lnTo>
                  <a:lnTo>
                    <a:pt x="23054" y="27691"/>
                  </a:lnTo>
                  <a:lnTo>
                    <a:pt x="23021" y="27625"/>
                  </a:lnTo>
                  <a:lnTo>
                    <a:pt x="22887" y="27191"/>
                  </a:lnTo>
                  <a:lnTo>
                    <a:pt x="22820" y="26724"/>
                  </a:lnTo>
                  <a:lnTo>
                    <a:pt x="22754" y="26257"/>
                  </a:lnTo>
                  <a:lnTo>
                    <a:pt x="22720" y="25823"/>
                  </a:lnTo>
                  <a:lnTo>
                    <a:pt x="22754" y="25356"/>
                  </a:lnTo>
                  <a:lnTo>
                    <a:pt x="22787" y="24889"/>
                  </a:lnTo>
                  <a:lnTo>
                    <a:pt x="22854" y="24455"/>
                  </a:lnTo>
                  <a:lnTo>
                    <a:pt x="22954" y="23988"/>
                  </a:lnTo>
                  <a:lnTo>
                    <a:pt x="23087" y="23554"/>
                  </a:lnTo>
                  <a:lnTo>
                    <a:pt x="23254" y="23121"/>
                  </a:lnTo>
                  <a:lnTo>
                    <a:pt x="23454" y="22687"/>
                  </a:lnTo>
                  <a:lnTo>
                    <a:pt x="23688" y="22287"/>
                  </a:lnTo>
                  <a:lnTo>
                    <a:pt x="23955" y="21920"/>
                  </a:lnTo>
                  <a:lnTo>
                    <a:pt x="24222" y="21553"/>
                  </a:lnTo>
                  <a:lnTo>
                    <a:pt x="24522" y="21186"/>
                  </a:lnTo>
                  <a:lnTo>
                    <a:pt x="24856" y="20885"/>
                  </a:lnTo>
                  <a:lnTo>
                    <a:pt x="25256" y="20552"/>
                  </a:lnTo>
                  <a:lnTo>
                    <a:pt x="25690" y="20252"/>
                  </a:lnTo>
                  <a:lnTo>
                    <a:pt x="26157" y="20018"/>
                  </a:lnTo>
                  <a:lnTo>
                    <a:pt x="26590" y="19785"/>
                  </a:lnTo>
                  <a:lnTo>
                    <a:pt x="27558" y="19418"/>
                  </a:lnTo>
                  <a:lnTo>
                    <a:pt x="28525" y="19051"/>
                  </a:lnTo>
                  <a:lnTo>
                    <a:pt x="28993" y="18884"/>
                  </a:lnTo>
                  <a:lnTo>
                    <a:pt x="29460" y="18684"/>
                  </a:lnTo>
                  <a:lnTo>
                    <a:pt x="29927" y="18450"/>
                  </a:lnTo>
                  <a:lnTo>
                    <a:pt x="30360" y="18183"/>
                  </a:lnTo>
                  <a:lnTo>
                    <a:pt x="30761" y="17883"/>
                  </a:lnTo>
                  <a:lnTo>
                    <a:pt x="31128" y="17549"/>
                  </a:lnTo>
                  <a:lnTo>
                    <a:pt x="31461" y="17182"/>
                  </a:lnTo>
                  <a:lnTo>
                    <a:pt x="31762" y="16749"/>
                  </a:lnTo>
                  <a:lnTo>
                    <a:pt x="31995" y="16348"/>
                  </a:lnTo>
                  <a:lnTo>
                    <a:pt x="32195" y="15881"/>
                  </a:lnTo>
                  <a:lnTo>
                    <a:pt x="32362" y="15414"/>
                  </a:lnTo>
                  <a:lnTo>
                    <a:pt x="32496" y="14947"/>
                  </a:lnTo>
                  <a:lnTo>
                    <a:pt x="32562" y="14480"/>
                  </a:lnTo>
                  <a:lnTo>
                    <a:pt x="32629" y="13979"/>
                  </a:lnTo>
                  <a:lnTo>
                    <a:pt x="32662" y="13512"/>
                  </a:lnTo>
                  <a:lnTo>
                    <a:pt x="32696" y="13012"/>
                  </a:lnTo>
                  <a:lnTo>
                    <a:pt x="32662" y="12478"/>
                  </a:lnTo>
                  <a:lnTo>
                    <a:pt x="32629" y="11944"/>
                  </a:lnTo>
                  <a:lnTo>
                    <a:pt x="32529" y="10877"/>
                  </a:lnTo>
                  <a:lnTo>
                    <a:pt x="32329" y="9809"/>
                  </a:lnTo>
                  <a:lnTo>
                    <a:pt x="32062" y="8775"/>
                  </a:lnTo>
                  <a:lnTo>
                    <a:pt x="31895" y="8241"/>
                  </a:lnTo>
                  <a:lnTo>
                    <a:pt x="31728" y="7707"/>
                  </a:lnTo>
                  <a:lnTo>
                    <a:pt x="31528" y="7173"/>
                  </a:lnTo>
                  <a:lnTo>
                    <a:pt x="31295" y="6673"/>
                  </a:lnTo>
                  <a:lnTo>
                    <a:pt x="31028" y="6173"/>
                  </a:lnTo>
                  <a:lnTo>
                    <a:pt x="30761" y="5672"/>
                  </a:lnTo>
                  <a:lnTo>
                    <a:pt x="30460" y="5205"/>
                  </a:lnTo>
                  <a:lnTo>
                    <a:pt x="30160" y="4738"/>
                  </a:lnTo>
                  <a:lnTo>
                    <a:pt x="29827" y="4304"/>
                  </a:lnTo>
                  <a:lnTo>
                    <a:pt x="29460" y="3904"/>
                  </a:lnTo>
                  <a:lnTo>
                    <a:pt x="29093" y="3537"/>
                  </a:lnTo>
                  <a:lnTo>
                    <a:pt x="28692" y="3203"/>
                  </a:lnTo>
                  <a:lnTo>
                    <a:pt x="28292" y="2870"/>
                  </a:lnTo>
                  <a:lnTo>
                    <a:pt x="27858" y="2569"/>
                  </a:lnTo>
                  <a:lnTo>
                    <a:pt x="27391" y="2269"/>
                  </a:lnTo>
                  <a:lnTo>
                    <a:pt x="26957" y="2002"/>
                  </a:lnTo>
                  <a:lnTo>
                    <a:pt x="26457" y="1735"/>
                  </a:lnTo>
                  <a:lnTo>
                    <a:pt x="25957" y="1502"/>
                  </a:lnTo>
                  <a:lnTo>
                    <a:pt x="25456" y="1302"/>
                  </a:lnTo>
                  <a:lnTo>
                    <a:pt x="24922" y="1102"/>
                  </a:lnTo>
                  <a:lnTo>
                    <a:pt x="23855" y="768"/>
                  </a:lnTo>
                  <a:lnTo>
                    <a:pt x="22787" y="501"/>
                  </a:lnTo>
                  <a:lnTo>
                    <a:pt x="21686" y="301"/>
                  </a:lnTo>
                  <a:lnTo>
                    <a:pt x="20585" y="167"/>
                  </a:lnTo>
                  <a:lnTo>
                    <a:pt x="19484" y="67"/>
                  </a:lnTo>
                  <a:lnTo>
                    <a:pt x="183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233975" y="3462575"/>
              <a:ext cx="142650" cy="437925"/>
            </a:xfrm>
            <a:custGeom>
              <a:avLst/>
              <a:gdLst/>
              <a:ahLst/>
              <a:cxnLst/>
              <a:rect l="l" t="t" r="r" b="b"/>
              <a:pathLst>
                <a:path w="5706" h="17517" extrusionOk="0">
                  <a:moveTo>
                    <a:pt x="668" y="1"/>
                  </a:moveTo>
                  <a:lnTo>
                    <a:pt x="501" y="34"/>
                  </a:lnTo>
                  <a:lnTo>
                    <a:pt x="334" y="101"/>
                  </a:lnTo>
                  <a:lnTo>
                    <a:pt x="234" y="201"/>
                  </a:lnTo>
                  <a:lnTo>
                    <a:pt x="168" y="268"/>
                  </a:lnTo>
                  <a:lnTo>
                    <a:pt x="101" y="401"/>
                  </a:lnTo>
                  <a:lnTo>
                    <a:pt x="34" y="501"/>
                  </a:lnTo>
                  <a:lnTo>
                    <a:pt x="1" y="768"/>
                  </a:lnTo>
                  <a:lnTo>
                    <a:pt x="1" y="1069"/>
                  </a:lnTo>
                  <a:lnTo>
                    <a:pt x="34" y="1702"/>
                  </a:lnTo>
                  <a:lnTo>
                    <a:pt x="101" y="2336"/>
                  </a:lnTo>
                  <a:lnTo>
                    <a:pt x="201" y="2970"/>
                  </a:lnTo>
                  <a:lnTo>
                    <a:pt x="301" y="3604"/>
                  </a:lnTo>
                  <a:lnTo>
                    <a:pt x="601" y="4839"/>
                  </a:lnTo>
                  <a:lnTo>
                    <a:pt x="935" y="6106"/>
                  </a:lnTo>
                  <a:lnTo>
                    <a:pt x="1435" y="7841"/>
                  </a:lnTo>
                  <a:lnTo>
                    <a:pt x="1969" y="9576"/>
                  </a:lnTo>
                  <a:lnTo>
                    <a:pt x="2536" y="11311"/>
                  </a:lnTo>
                  <a:lnTo>
                    <a:pt x="3070" y="13012"/>
                  </a:lnTo>
                  <a:lnTo>
                    <a:pt x="3671" y="14747"/>
                  </a:lnTo>
                  <a:lnTo>
                    <a:pt x="4271" y="16449"/>
                  </a:lnTo>
                  <a:lnTo>
                    <a:pt x="4505" y="16983"/>
                  </a:lnTo>
                  <a:lnTo>
                    <a:pt x="4605" y="17183"/>
                  </a:lnTo>
                  <a:lnTo>
                    <a:pt x="4738" y="17316"/>
                  </a:lnTo>
                  <a:lnTo>
                    <a:pt x="4905" y="17450"/>
                  </a:lnTo>
                  <a:lnTo>
                    <a:pt x="5105" y="17483"/>
                  </a:lnTo>
                  <a:lnTo>
                    <a:pt x="5372" y="17516"/>
                  </a:lnTo>
                  <a:lnTo>
                    <a:pt x="5706" y="17450"/>
                  </a:lnTo>
                  <a:lnTo>
                    <a:pt x="5639" y="16682"/>
                  </a:lnTo>
                  <a:lnTo>
                    <a:pt x="5506" y="15882"/>
                  </a:lnTo>
                  <a:lnTo>
                    <a:pt x="5205" y="14314"/>
                  </a:lnTo>
                  <a:lnTo>
                    <a:pt x="4939" y="13179"/>
                  </a:lnTo>
                  <a:lnTo>
                    <a:pt x="4672" y="12011"/>
                  </a:lnTo>
                  <a:lnTo>
                    <a:pt x="4071" y="9709"/>
                  </a:lnTo>
                  <a:lnTo>
                    <a:pt x="2970" y="5239"/>
                  </a:lnTo>
                  <a:lnTo>
                    <a:pt x="2770" y="4338"/>
                  </a:lnTo>
                  <a:lnTo>
                    <a:pt x="2536" y="3471"/>
                  </a:lnTo>
                  <a:lnTo>
                    <a:pt x="2270" y="2570"/>
                  </a:lnTo>
                  <a:lnTo>
                    <a:pt x="1969" y="1736"/>
                  </a:lnTo>
                  <a:lnTo>
                    <a:pt x="1769" y="1169"/>
                  </a:lnTo>
                  <a:lnTo>
                    <a:pt x="1602" y="835"/>
                  </a:lnTo>
                  <a:lnTo>
                    <a:pt x="1402" y="535"/>
                  </a:lnTo>
                  <a:lnTo>
                    <a:pt x="1202" y="268"/>
                  </a:lnTo>
                  <a:lnTo>
                    <a:pt x="1068" y="168"/>
                  </a:lnTo>
                  <a:lnTo>
                    <a:pt x="935" y="68"/>
                  </a:lnTo>
                  <a:lnTo>
                    <a:pt x="802" y="34"/>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1354100" y="3393350"/>
              <a:ext cx="81750" cy="502975"/>
            </a:xfrm>
            <a:custGeom>
              <a:avLst/>
              <a:gdLst/>
              <a:ahLst/>
              <a:cxnLst/>
              <a:rect l="l" t="t" r="r" b="b"/>
              <a:pathLst>
                <a:path w="3270" h="20119" extrusionOk="0">
                  <a:moveTo>
                    <a:pt x="1001" y="1"/>
                  </a:moveTo>
                  <a:lnTo>
                    <a:pt x="834" y="34"/>
                  </a:lnTo>
                  <a:lnTo>
                    <a:pt x="701" y="134"/>
                  </a:lnTo>
                  <a:lnTo>
                    <a:pt x="601" y="268"/>
                  </a:lnTo>
                  <a:lnTo>
                    <a:pt x="500" y="468"/>
                  </a:lnTo>
                  <a:lnTo>
                    <a:pt x="434" y="635"/>
                  </a:lnTo>
                  <a:lnTo>
                    <a:pt x="334" y="968"/>
                  </a:lnTo>
                  <a:lnTo>
                    <a:pt x="234" y="1402"/>
                  </a:lnTo>
                  <a:lnTo>
                    <a:pt x="134" y="1836"/>
                  </a:lnTo>
                  <a:lnTo>
                    <a:pt x="100" y="2303"/>
                  </a:lnTo>
                  <a:lnTo>
                    <a:pt x="33" y="2770"/>
                  </a:lnTo>
                  <a:lnTo>
                    <a:pt x="0" y="3738"/>
                  </a:lnTo>
                  <a:lnTo>
                    <a:pt x="33" y="4738"/>
                  </a:lnTo>
                  <a:lnTo>
                    <a:pt x="67" y="5706"/>
                  </a:lnTo>
                  <a:lnTo>
                    <a:pt x="134" y="6707"/>
                  </a:lnTo>
                  <a:lnTo>
                    <a:pt x="334" y="8742"/>
                  </a:lnTo>
                  <a:lnTo>
                    <a:pt x="567" y="10777"/>
                  </a:lnTo>
                  <a:lnTo>
                    <a:pt x="867" y="13079"/>
                  </a:lnTo>
                  <a:lnTo>
                    <a:pt x="1168" y="15348"/>
                  </a:lnTo>
                  <a:lnTo>
                    <a:pt x="1835" y="19952"/>
                  </a:lnTo>
                  <a:lnTo>
                    <a:pt x="1868" y="20018"/>
                  </a:lnTo>
                  <a:lnTo>
                    <a:pt x="1902" y="20052"/>
                  </a:lnTo>
                  <a:lnTo>
                    <a:pt x="1968" y="20085"/>
                  </a:lnTo>
                  <a:lnTo>
                    <a:pt x="2035" y="20052"/>
                  </a:lnTo>
                  <a:lnTo>
                    <a:pt x="2102" y="20052"/>
                  </a:lnTo>
                  <a:lnTo>
                    <a:pt x="2169" y="19985"/>
                  </a:lnTo>
                  <a:lnTo>
                    <a:pt x="2202" y="19918"/>
                  </a:lnTo>
                  <a:lnTo>
                    <a:pt x="2202" y="19852"/>
                  </a:lnTo>
                  <a:lnTo>
                    <a:pt x="1101" y="12111"/>
                  </a:lnTo>
                  <a:lnTo>
                    <a:pt x="867" y="10176"/>
                  </a:lnTo>
                  <a:lnTo>
                    <a:pt x="667" y="8241"/>
                  </a:lnTo>
                  <a:lnTo>
                    <a:pt x="500" y="6306"/>
                  </a:lnTo>
                  <a:lnTo>
                    <a:pt x="434" y="5339"/>
                  </a:lnTo>
                  <a:lnTo>
                    <a:pt x="400" y="4371"/>
                  </a:lnTo>
                  <a:lnTo>
                    <a:pt x="400" y="3471"/>
                  </a:lnTo>
                  <a:lnTo>
                    <a:pt x="434" y="2570"/>
                  </a:lnTo>
                  <a:lnTo>
                    <a:pt x="500" y="2136"/>
                  </a:lnTo>
                  <a:lnTo>
                    <a:pt x="567" y="1669"/>
                  </a:lnTo>
                  <a:lnTo>
                    <a:pt x="667" y="1235"/>
                  </a:lnTo>
                  <a:lnTo>
                    <a:pt x="801" y="802"/>
                  </a:lnTo>
                  <a:lnTo>
                    <a:pt x="834" y="601"/>
                  </a:lnTo>
                  <a:lnTo>
                    <a:pt x="901" y="535"/>
                  </a:lnTo>
                  <a:lnTo>
                    <a:pt x="934" y="435"/>
                  </a:lnTo>
                  <a:lnTo>
                    <a:pt x="1034" y="368"/>
                  </a:lnTo>
                  <a:lnTo>
                    <a:pt x="1068" y="401"/>
                  </a:lnTo>
                  <a:lnTo>
                    <a:pt x="1134" y="468"/>
                  </a:lnTo>
                  <a:lnTo>
                    <a:pt x="1168" y="535"/>
                  </a:lnTo>
                  <a:lnTo>
                    <a:pt x="1234" y="735"/>
                  </a:lnTo>
                  <a:lnTo>
                    <a:pt x="1268" y="968"/>
                  </a:lnTo>
                  <a:lnTo>
                    <a:pt x="1268" y="1435"/>
                  </a:lnTo>
                  <a:lnTo>
                    <a:pt x="1468" y="3404"/>
                  </a:lnTo>
                  <a:lnTo>
                    <a:pt x="2135" y="11144"/>
                  </a:lnTo>
                  <a:lnTo>
                    <a:pt x="2869" y="19918"/>
                  </a:lnTo>
                  <a:lnTo>
                    <a:pt x="2903" y="20018"/>
                  </a:lnTo>
                  <a:lnTo>
                    <a:pt x="2969" y="20052"/>
                  </a:lnTo>
                  <a:lnTo>
                    <a:pt x="3036" y="20085"/>
                  </a:lnTo>
                  <a:lnTo>
                    <a:pt x="3103" y="20118"/>
                  </a:lnTo>
                  <a:lnTo>
                    <a:pt x="3169" y="20085"/>
                  </a:lnTo>
                  <a:lnTo>
                    <a:pt x="3203" y="20052"/>
                  </a:lnTo>
                  <a:lnTo>
                    <a:pt x="3236" y="20018"/>
                  </a:lnTo>
                  <a:lnTo>
                    <a:pt x="3270" y="19918"/>
                  </a:lnTo>
                  <a:lnTo>
                    <a:pt x="1835" y="3404"/>
                  </a:lnTo>
                  <a:lnTo>
                    <a:pt x="1635" y="1302"/>
                  </a:lnTo>
                  <a:lnTo>
                    <a:pt x="1635" y="968"/>
                  </a:lnTo>
                  <a:lnTo>
                    <a:pt x="1568" y="568"/>
                  </a:lnTo>
                  <a:lnTo>
                    <a:pt x="1535" y="401"/>
                  </a:lnTo>
                  <a:lnTo>
                    <a:pt x="1435" y="234"/>
                  </a:lnTo>
                  <a:lnTo>
                    <a:pt x="1335" y="101"/>
                  </a:lnTo>
                  <a:lnTo>
                    <a:pt x="1168" y="34"/>
                  </a:lnTo>
                  <a:lnTo>
                    <a:pt x="1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1445000" y="3365825"/>
              <a:ext cx="49225" cy="533000"/>
            </a:xfrm>
            <a:custGeom>
              <a:avLst/>
              <a:gdLst/>
              <a:ahLst/>
              <a:cxnLst/>
              <a:rect l="l" t="t" r="r" b="b"/>
              <a:pathLst>
                <a:path w="1969" h="21320" extrusionOk="0">
                  <a:moveTo>
                    <a:pt x="1168" y="1"/>
                  </a:moveTo>
                  <a:lnTo>
                    <a:pt x="1102" y="34"/>
                  </a:lnTo>
                  <a:lnTo>
                    <a:pt x="1035" y="68"/>
                  </a:lnTo>
                  <a:lnTo>
                    <a:pt x="868" y="201"/>
                  </a:lnTo>
                  <a:lnTo>
                    <a:pt x="735" y="368"/>
                  </a:lnTo>
                  <a:lnTo>
                    <a:pt x="534" y="702"/>
                  </a:lnTo>
                  <a:lnTo>
                    <a:pt x="401" y="1069"/>
                  </a:lnTo>
                  <a:lnTo>
                    <a:pt x="301" y="1436"/>
                  </a:lnTo>
                  <a:lnTo>
                    <a:pt x="234" y="1903"/>
                  </a:lnTo>
                  <a:lnTo>
                    <a:pt x="201" y="2403"/>
                  </a:lnTo>
                  <a:lnTo>
                    <a:pt x="101" y="3337"/>
                  </a:lnTo>
                  <a:lnTo>
                    <a:pt x="34" y="4438"/>
                  </a:lnTo>
                  <a:lnTo>
                    <a:pt x="1" y="5506"/>
                  </a:lnTo>
                  <a:lnTo>
                    <a:pt x="1" y="6573"/>
                  </a:lnTo>
                  <a:lnTo>
                    <a:pt x="1" y="7641"/>
                  </a:lnTo>
                  <a:lnTo>
                    <a:pt x="101" y="9810"/>
                  </a:lnTo>
                  <a:lnTo>
                    <a:pt x="234" y="11945"/>
                  </a:lnTo>
                  <a:lnTo>
                    <a:pt x="534" y="16215"/>
                  </a:lnTo>
                  <a:lnTo>
                    <a:pt x="668" y="18651"/>
                  </a:lnTo>
                  <a:lnTo>
                    <a:pt x="735" y="19852"/>
                  </a:lnTo>
                  <a:lnTo>
                    <a:pt x="735" y="21086"/>
                  </a:lnTo>
                  <a:lnTo>
                    <a:pt x="768" y="21186"/>
                  </a:lnTo>
                  <a:lnTo>
                    <a:pt x="835" y="21253"/>
                  </a:lnTo>
                  <a:lnTo>
                    <a:pt x="935" y="21253"/>
                  </a:lnTo>
                  <a:lnTo>
                    <a:pt x="1001" y="21286"/>
                  </a:lnTo>
                  <a:lnTo>
                    <a:pt x="1102" y="21320"/>
                  </a:lnTo>
                  <a:lnTo>
                    <a:pt x="1836" y="21219"/>
                  </a:lnTo>
                  <a:lnTo>
                    <a:pt x="1969" y="20486"/>
                  </a:lnTo>
                  <a:lnTo>
                    <a:pt x="1969" y="16415"/>
                  </a:lnTo>
                  <a:lnTo>
                    <a:pt x="1969" y="12378"/>
                  </a:lnTo>
                  <a:lnTo>
                    <a:pt x="1936" y="8308"/>
                  </a:lnTo>
                  <a:lnTo>
                    <a:pt x="1869" y="4238"/>
                  </a:lnTo>
                  <a:lnTo>
                    <a:pt x="1836" y="3137"/>
                  </a:lnTo>
                  <a:lnTo>
                    <a:pt x="1802" y="2036"/>
                  </a:lnTo>
                  <a:lnTo>
                    <a:pt x="1735" y="1536"/>
                  </a:lnTo>
                  <a:lnTo>
                    <a:pt x="1669" y="1035"/>
                  </a:lnTo>
                  <a:lnTo>
                    <a:pt x="1535" y="568"/>
                  </a:lnTo>
                  <a:lnTo>
                    <a:pt x="1302" y="101"/>
                  </a:lnTo>
                  <a:lnTo>
                    <a:pt x="1268" y="34"/>
                  </a:lnTo>
                  <a:lnTo>
                    <a:pt x="11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858650" y="3441725"/>
              <a:ext cx="80100" cy="11700"/>
            </a:xfrm>
            <a:custGeom>
              <a:avLst/>
              <a:gdLst/>
              <a:ahLst/>
              <a:cxnLst/>
              <a:rect l="l" t="t" r="r" b="b"/>
              <a:pathLst>
                <a:path w="3204" h="468" extrusionOk="0">
                  <a:moveTo>
                    <a:pt x="3003" y="1"/>
                  </a:moveTo>
                  <a:lnTo>
                    <a:pt x="2303" y="68"/>
                  </a:lnTo>
                  <a:lnTo>
                    <a:pt x="1602" y="101"/>
                  </a:lnTo>
                  <a:lnTo>
                    <a:pt x="902" y="101"/>
                  </a:lnTo>
                  <a:lnTo>
                    <a:pt x="168" y="68"/>
                  </a:lnTo>
                  <a:lnTo>
                    <a:pt x="101" y="68"/>
                  </a:lnTo>
                  <a:lnTo>
                    <a:pt x="34" y="134"/>
                  </a:lnTo>
                  <a:lnTo>
                    <a:pt x="1" y="168"/>
                  </a:lnTo>
                  <a:lnTo>
                    <a:pt x="1" y="234"/>
                  </a:lnTo>
                  <a:lnTo>
                    <a:pt x="1" y="301"/>
                  </a:lnTo>
                  <a:lnTo>
                    <a:pt x="34" y="368"/>
                  </a:lnTo>
                  <a:lnTo>
                    <a:pt x="101" y="435"/>
                  </a:lnTo>
                  <a:lnTo>
                    <a:pt x="168" y="435"/>
                  </a:lnTo>
                  <a:lnTo>
                    <a:pt x="902" y="468"/>
                  </a:lnTo>
                  <a:lnTo>
                    <a:pt x="1602" y="468"/>
                  </a:lnTo>
                  <a:lnTo>
                    <a:pt x="2303" y="435"/>
                  </a:lnTo>
                  <a:lnTo>
                    <a:pt x="3003" y="401"/>
                  </a:lnTo>
                  <a:lnTo>
                    <a:pt x="3103" y="368"/>
                  </a:lnTo>
                  <a:lnTo>
                    <a:pt x="3137" y="335"/>
                  </a:lnTo>
                  <a:lnTo>
                    <a:pt x="3170" y="268"/>
                  </a:lnTo>
                  <a:lnTo>
                    <a:pt x="3204" y="201"/>
                  </a:lnTo>
                  <a:lnTo>
                    <a:pt x="3170" y="134"/>
                  </a:lnTo>
                  <a:lnTo>
                    <a:pt x="3137" y="68"/>
                  </a:lnTo>
                  <a:lnTo>
                    <a:pt x="3103" y="34"/>
                  </a:lnTo>
                  <a:lnTo>
                    <a:pt x="30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922050" y="3304950"/>
              <a:ext cx="38375" cy="14200"/>
            </a:xfrm>
            <a:custGeom>
              <a:avLst/>
              <a:gdLst/>
              <a:ahLst/>
              <a:cxnLst/>
              <a:rect l="l" t="t" r="r" b="b"/>
              <a:pathLst>
                <a:path w="1535" h="568" extrusionOk="0">
                  <a:moveTo>
                    <a:pt x="167" y="0"/>
                  </a:moveTo>
                  <a:lnTo>
                    <a:pt x="100" y="34"/>
                  </a:lnTo>
                  <a:lnTo>
                    <a:pt x="34" y="67"/>
                  </a:lnTo>
                  <a:lnTo>
                    <a:pt x="0" y="134"/>
                  </a:lnTo>
                  <a:lnTo>
                    <a:pt x="0" y="201"/>
                  </a:lnTo>
                  <a:lnTo>
                    <a:pt x="34" y="267"/>
                  </a:lnTo>
                  <a:lnTo>
                    <a:pt x="67" y="334"/>
                  </a:lnTo>
                  <a:lnTo>
                    <a:pt x="134" y="367"/>
                  </a:lnTo>
                  <a:lnTo>
                    <a:pt x="1301" y="568"/>
                  </a:lnTo>
                  <a:lnTo>
                    <a:pt x="1368" y="568"/>
                  </a:lnTo>
                  <a:lnTo>
                    <a:pt x="1435" y="534"/>
                  </a:lnTo>
                  <a:lnTo>
                    <a:pt x="1502" y="501"/>
                  </a:lnTo>
                  <a:lnTo>
                    <a:pt x="1535" y="434"/>
                  </a:lnTo>
                  <a:lnTo>
                    <a:pt x="1535" y="367"/>
                  </a:lnTo>
                  <a:lnTo>
                    <a:pt x="1502" y="267"/>
                  </a:lnTo>
                  <a:lnTo>
                    <a:pt x="1468" y="234"/>
                  </a:lnTo>
                  <a:lnTo>
                    <a:pt x="1401" y="201"/>
                  </a:lnTo>
                  <a:lnTo>
                    <a:pt x="2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1104700" y="3117275"/>
              <a:ext cx="34225" cy="57575"/>
            </a:xfrm>
            <a:custGeom>
              <a:avLst/>
              <a:gdLst/>
              <a:ahLst/>
              <a:cxnLst/>
              <a:rect l="l" t="t" r="r" b="b"/>
              <a:pathLst>
                <a:path w="1369" h="2303" extrusionOk="0">
                  <a:moveTo>
                    <a:pt x="167" y="1"/>
                  </a:moveTo>
                  <a:lnTo>
                    <a:pt x="67" y="34"/>
                  </a:lnTo>
                  <a:lnTo>
                    <a:pt x="34" y="68"/>
                  </a:lnTo>
                  <a:lnTo>
                    <a:pt x="1" y="134"/>
                  </a:lnTo>
                  <a:lnTo>
                    <a:pt x="1" y="201"/>
                  </a:lnTo>
                  <a:lnTo>
                    <a:pt x="1" y="268"/>
                  </a:lnTo>
                  <a:lnTo>
                    <a:pt x="301" y="735"/>
                  </a:lnTo>
                  <a:lnTo>
                    <a:pt x="568" y="1202"/>
                  </a:lnTo>
                  <a:lnTo>
                    <a:pt x="801" y="1669"/>
                  </a:lnTo>
                  <a:lnTo>
                    <a:pt x="1002" y="2169"/>
                  </a:lnTo>
                  <a:lnTo>
                    <a:pt x="1035" y="2236"/>
                  </a:lnTo>
                  <a:lnTo>
                    <a:pt x="1102" y="2270"/>
                  </a:lnTo>
                  <a:lnTo>
                    <a:pt x="1168" y="2303"/>
                  </a:lnTo>
                  <a:lnTo>
                    <a:pt x="1235" y="2303"/>
                  </a:lnTo>
                  <a:lnTo>
                    <a:pt x="1302" y="2270"/>
                  </a:lnTo>
                  <a:lnTo>
                    <a:pt x="1369" y="2203"/>
                  </a:lnTo>
                  <a:lnTo>
                    <a:pt x="1369" y="2136"/>
                  </a:lnTo>
                  <a:lnTo>
                    <a:pt x="1369" y="2069"/>
                  </a:lnTo>
                  <a:lnTo>
                    <a:pt x="1168" y="1536"/>
                  </a:lnTo>
                  <a:lnTo>
                    <a:pt x="935" y="1035"/>
                  </a:lnTo>
                  <a:lnTo>
                    <a:pt x="668" y="568"/>
                  </a:lnTo>
                  <a:lnTo>
                    <a:pt x="334" y="101"/>
                  </a:lnTo>
                  <a:lnTo>
                    <a:pt x="301"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358250" y="3051400"/>
              <a:ext cx="16725" cy="72575"/>
            </a:xfrm>
            <a:custGeom>
              <a:avLst/>
              <a:gdLst/>
              <a:ahLst/>
              <a:cxnLst/>
              <a:rect l="l" t="t" r="r" b="b"/>
              <a:pathLst>
                <a:path w="669" h="2903" extrusionOk="0">
                  <a:moveTo>
                    <a:pt x="134" y="0"/>
                  </a:moveTo>
                  <a:lnTo>
                    <a:pt x="68" y="34"/>
                  </a:lnTo>
                  <a:lnTo>
                    <a:pt x="34" y="67"/>
                  </a:lnTo>
                  <a:lnTo>
                    <a:pt x="1" y="134"/>
                  </a:lnTo>
                  <a:lnTo>
                    <a:pt x="1" y="234"/>
                  </a:lnTo>
                  <a:lnTo>
                    <a:pt x="134" y="834"/>
                  </a:lnTo>
                  <a:lnTo>
                    <a:pt x="234" y="1468"/>
                  </a:lnTo>
                  <a:lnTo>
                    <a:pt x="301" y="2102"/>
                  </a:lnTo>
                  <a:lnTo>
                    <a:pt x="301" y="2703"/>
                  </a:lnTo>
                  <a:lnTo>
                    <a:pt x="301" y="2803"/>
                  </a:lnTo>
                  <a:lnTo>
                    <a:pt x="368" y="2836"/>
                  </a:lnTo>
                  <a:lnTo>
                    <a:pt x="435" y="2869"/>
                  </a:lnTo>
                  <a:lnTo>
                    <a:pt x="501" y="2903"/>
                  </a:lnTo>
                  <a:lnTo>
                    <a:pt x="568" y="2869"/>
                  </a:lnTo>
                  <a:lnTo>
                    <a:pt x="601" y="2836"/>
                  </a:lnTo>
                  <a:lnTo>
                    <a:pt x="668" y="2803"/>
                  </a:lnTo>
                  <a:lnTo>
                    <a:pt x="668" y="2703"/>
                  </a:lnTo>
                  <a:lnTo>
                    <a:pt x="668" y="2069"/>
                  </a:lnTo>
                  <a:lnTo>
                    <a:pt x="601" y="1402"/>
                  </a:lnTo>
                  <a:lnTo>
                    <a:pt x="501" y="768"/>
                  </a:lnTo>
                  <a:lnTo>
                    <a:pt x="368" y="134"/>
                  </a:lnTo>
                  <a:lnTo>
                    <a:pt x="334" y="67"/>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480875" y="3046400"/>
              <a:ext cx="15875" cy="70075"/>
            </a:xfrm>
            <a:custGeom>
              <a:avLst/>
              <a:gdLst/>
              <a:ahLst/>
              <a:cxnLst/>
              <a:rect l="l" t="t" r="r" b="b"/>
              <a:pathLst>
                <a:path w="635" h="2803" extrusionOk="0">
                  <a:moveTo>
                    <a:pt x="401" y="0"/>
                  </a:moveTo>
                  <a:lnTo>
                    <a:pt x="334" y="67"/>
                  </a:lnTo>
                  <a:lnTo>
                    <a:pt x="300" y="100"/>
                  </a:lnTo>
                  <a:lnTo>
                    <a:pt x="267" y="200"/>
                  </a:lnTo>
                  <a:lnTo>
                    <a:pt x="0" y="2636"/>
                  </a:lnTo>
                  <a:lnTo>
                    <a:pt x="0" y="2702"/>
                  </a:lnTo>
                  <a:lnTo>
                    <a:pt x="34" y="2769"/>
                  </a:lnTo>
                  <a:lnTo>
                    <a:pt x="100" y="2803"/>
                  </a:lnTo>
                  <a:lnTo>
                    <a:pt x="267" y="2803"/>
                  </a:lnTo>
                  <a:lnTo>
                    <a:pt x="300" y="2769"/>
                  </a:lnTo>
                  <a:lnTo>
                    <a:pt x="334" y="2702"/>
                  </a:lnTo>
                  <a:lnTo>
                    <a:pt x="367" y="2636"/>
                  </a:lnTo>
                  <a:lnTo>
                    <a:pt x="634" y="200"/>
                  </a:lnTo>
                  <a:lnTo>
                    <a:pt x="634" y="100"/>
                  </a:lnTo>
                  <a:lnTo>
                    <a:pt x="601" y="67"/>
                  </a:lnTo>
                  <a:lnTo>
                    <a:pt x="5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600150" y="3085600"/>
              <a:ext cx="14200" cy="53400"/>
            </a:xfrm>
            <a:custGeom>
              <a:avLst/>
              <a:gdLst/>
              <a:ahLst/>
              <a:cxnLst/>
              <a:rect l="l" t="t" r="r" b="b"/>
              <a:pathLst>
                <a:path w="568" h="2136" extrusionOk="0">
                  <a:moveTo>
                    <a:pt x="300" y="0"/>
                  </a:moveTo>
                  <a:lnTo>
                    <a:pt x="234" y="34"/>
                  </a:lnTo>
                  <a:lnTo>
                    <a:pt x="200" y="100"/>
                  </a:lnTo>
                  <a:lnTo>
                    <a:pt x="200" y="167"/>
                  </a:lnTo>
                  <a:lnTo>
                    <a:pt x="0" y="1935"/>
                  </a:lnTo>
                  <a:lnTo>
                    <a:pt x="0" y="2002"/>
                  </a:lnTo>
                  <a:lnTo>
                    <a:pt x="33" y="2069"/>
                  </a:lnTo>
                  <a:lnTo>
                    <a:pt x="100" y="2102"/>
                  </a:lnTo>
                  <a:lnTo>
                    <a:pt x="167" y="2135"/>
                  </a:lnTo>
                  <a:lnTo>
                    <a:pt x="267" y="2102"/>
                  </a:lnTo>
                  <a:lnTo>
                    <a:pt x="300" y="2069"/>
                  </a:lnTo>
                  <a:lnTo>
                    <a:pt x="367" y="2002"/>
                  </a:lnTo>
                  <a:lnTo>
                    <a:pt x="367" y="1935"/>
                  </a:lnTo>
                  <a:lnTo>
                    <a:pt x="567" y="167"/>
                  </a:lnTo>
                  <a:lnTo>
                    <a:pt x="567" y="100"/>
                  </a:lnTo>
                  <a:lnTo>
                    <a:pt x="500" y="34"/>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756100" y="3148975"/>
              <a:ext cx="18375" cy="25875"/>
            </a:xfrm>
            <a:custGeom>
              <a:avLst/>
              <a:gdLst/>
              <a:ahLst/>
              <a:cxnLst/>
              <a:rect l="l" t="t" r="r" b="b"/>
              <a:pathLst>
                <a:path w="735" h="1035" extrusionOk="0">
                  <a:moveTo>
                    <a:pt x="501" y="1"/>
                  </a:moveTo>
                  <a:lnTo>
                    <a:pt x="468" y="34"/>
                  </a:lnTo>
                  <a:lnTo>
                    <a:pt x="401" y="67"/>
                  </a:lnTo>
                  <a:lnTo>
                    <a:pt x="1" y="768"/>
                  </a:lnTo>
                  <a:lnTo>
                    <a:pt x="1" y="835"/>
                  </a:lnTo>
                  <a:lnTo>
                    <a:pt x="1" y="901"/>
                  </a:lnTo>
                  <a:lnTo>
                    <a:pt x="34" y="968"/>
                  </a:lnTo>
                  <a:lnTo>
                    <a:pt x="68" y="1035"/>
                  </a:lnTo>
                  <a:lnTo>
                    <a:pt x="234" y="1035"/>
                  </a:lnTo>
                  <a:lnTo>
                    <a:pt x="301" y="1002"/>
                  </a:lnTo>
                  <a:lnTo>
                    <a:pt x="334" y="968"/>
                  </a:lnTo>
                  <a:lnTo>
                    <a:pt x="735" y="268"/>
                  </a:lnTo>
                  <a:lnTo>
                    <a:pt x="735" y="201"/>
                  </a:lnTo>
                  <a:lnTo>
                    <a:pt x="735" y="134"/>
                  </a:lnTo>
                  <a:lnTo>
                    <a:pt x="701" y="67"/>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87050" y="3250725"/>
              <a:ext cx="44225" cy="29225"/>
            </a:xfrm>
            <a:custGeom>
              <a:avLst/>
              <a:gdLst/>
              <a:ahLst/>
              <a:cxnLst/>
              <a:rect l="l" t="t" r="r" b="b"/>
              <a:pathLst>
                <a:path w="1769" h="1169" extrusionOk="0">
                  <a:moveTo>
                    <a:pt x="1602" y="1"/>
                  </a:moveTo>
                  <a:lnTo>
                    <a:pt x="1502" y="34"/>
                  </a:lnTo>
                  <a:lnTo>
                    <a:pt x="1135" y="201"/>
                  </a:lnTo>
                  <a:lnTo>
                    <a:pt x="801" y="368"/>
                  </a:lnTo>
                  <a:lnTo>
                    <a:pt x="434" y="568"/>
                  </a:lnTo>
                  <a:lnTo>
                    <a:pt x="101" y="835"/>
                  </a:lnTo>
                  <a:lnTo>
                    <a:pt x="67" y="868"/>
                  </a:lnTo>
                  <a:lnTo>
                    <a:pt x="34" y="935"/>
                  </a:lnTo>
                  <a:lnTo>
                    <a:pt x="1" y="1002"/>
                  </a:lnTo>
                  <a:lnTo>
                    <a:pt x="34" y="1069"/>
                  </a:lnTo>
                  <a:lnTo>
                    <a:pt x="101" y="1135"/>
                  </a:lnTo>
                  <a:lnTo>
                    <a:pt x="168" y="1169"/>
                  </a:lnTo>
                  <a:lnTo>
                    <a:pt x="234" y="1169"/>
                  </a:lnTo>
                  <a:lnTo>
                    <a:pt x="301" y="1135"/>
                  </a:lnTo>
                  <a:lnTo>
                    <a:pt x="601" y="935"/>
                  </a:lnTo>
                  <a:lnTo>
                    <a:pt x="935" y="735"/>
                  </a:lnTo>
                  <a:lnTo>
                    <a:pt x="1268" y="535"/>
                  </a:lnTo>
                  <a:lnTo>
                    <a:pt x="1602" y="368"/>
                  </a:lnTo>
                  <a:lnTo>
                    <a:pt x="1669" y="335"/>
                  </a:lnTo>
                  <a:lnTo>
                    <a:pt x="1736" y="301"/>
                  </a:lnTo>
                  <a:lnTo>
                    <a:pt x="1769" y="234"/>
                  </a:lnTo>
                  <a:lnTo>
                    <a:pt x="1736" y="168"/>
                  </a:lnTo>
                  <a:lnTo>
                    <a:pt x="1702" y="101"/>
                  </a:lnTo>
                  <a:lnTo>
                    <a:pt x="1669" y="34"/>
                  </a:lnTo>
                  <a:lnTo>
                    <a:pt x="16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1909575" y="3409200"/>
              <a:ext cx="57575" cy="15050"/>
            </a:xfrm>
            <a:custGeom>
              <a:avLst/>
              <a:gdLst/>
              <a:ahLst/>
              <a:cxnLst/>
              <a:rect l="l" t="t" r="r" b="b"/>
              <a:pathLst>
                <a:path w="2303" h="602" extrusionOk="0">
                  <a:moveTo>
                    <a:pt x="167" y="1"/>
                  </a:moveTo>
                  <a:lnTo>
                    <a:pt x="101" y="34"/>
                  </a:lnTo>
                  <a:lnTo>
                    <a:pt x="34" y="68"/>
                  </a:lnTo>
                  <a:lnTo>
                    <a:pt x="0" y="134"/>
                  </a:lnTo>
                  <a:lnTo>
                    <a:pt x="0" y="201"/>
                  </a:lnTo>
                  <a:lnTo>
                    <a:pt x="0" y="268"/>
                  </a:lnTo>
                  <a:lnTo>
                    <a:pt x="34" y="334"/>
                  </a:lnTo>
                  <a:lnTo>
                    <a:pt x="101" y="368"/>
                  </a:lnTo>
                  <a:lnTo>
                    <a:pt x="167" y="401"/>
                  </a:lnTo>
                  <a:lnTo>
                    <a:pt x="2136" y="601"/>
                  </a:lnTo>
                  <a:lnTo>
                    <a:pt x="2202" y="568"/>
                  </a:lnTo>
                  <a:lnTo>
                    <a:pt x="2269" y="535"/>
                  </a:lnTo>
                  <a:lnTo>
                    <a:pt x="2303" y="468"/>
                  </a:lnTo>
                  <a:lnTo>
                    <a:pt x="2303" y="401"/>
                  </a:lnTo>
                  <a:lnTo>
                    <a:pt x="2303" y="334"/>
                  </a:lnTo>
                  <a:lnTo>
                    <a:pt x="2269" y="268"/>
                  </a:lnTo>
                  <a:lnTo>
                    <a:pt x="2202" y="234"/>
                  </a:lnTo>
                  <a:lnTo>
                    <a:pt x="2136" y="201"/>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21250" y="3592700"/>
              <a:ext cx="55900" cy="14200"/>
            </a:xfrm>
            <a:custGeom>
              <a:avLst/>
              <a:gdLst/>
              <a:ahLst/>
              <a:cxnLst/>
              <a:rect l="l" t="t" r="r" b="b"/>
              <a:pathLst>
                <a:path w="2236" h="568" extrusionOk="0">
                  <a:moveTo>
                    <a:pt x="101" y="1"/>
                  </a:moveTo>
                  <a:lnTo>
                    <a:pt x="67" y="67"/>
                  </a:lnTo>
                  <a:lnTo>
                    <a:pt x="34" y="134"/>
                  </a:lnTo>
                  <a:lnTo>
                    <a:pt x="1" y="201"/>
                  </a:lnTo>
                  <a:lnTo>
                    <a:pt x="34" y="267"/>
                  </a:lnTo>
                  <a:lnTo>
                    <a:pt x="67" y="334"/>
                  </a:lnTo>
                  <a:lnTo>
                    <a:pt x="134" y="368"/>
                  </a:lnTo>
                  <a:lnTo>
                    <a:pt x="634" y="468"/>
                  </a:lnTo>
                  <a:lnTo>
                    <a:pt x="1102" y="534"/>
                  </a:lnTo>
                  <a:lnTo>
                    <a:pt x="1569" y="568"/>
                  </a:lnTo>
                  <a:lnTo>
                    <a:pt x="2069" y="568"/>
                  </a:lnTo>
                  <a:lnTo>
                    <a:pt x="2136" y="534"/>
                  </a:lnTo>
                  <a:lnTo>
                    <a:pt x="2202" y="501"/>
                  </a:lnTo>
                  <a:lnTo>
                    <a:pt x="2236" y="434"/>
                  </a:lnTo>
                  <a:lnTo>
                    <a:pt x="2236" y="368"/>
                  </a:lnTo>
                  <a:lnTo>
                    <a:pt x="2236" y="301"/>
                  </a:lnTo>
                  <a:lnTo>
                    <a:pt x="2202" y="234"/>
                  </a:lnTo>
                  <a:lnTo>
                    <a:pt x="2136" y="201"/>
                  </a:lnTo>
                  <a:lnTo>
                    <a:pt x="2069" y="167"/>
                  </a:lnTo>
                  <a:lnTo>
                    <a:pt x="1602" y="201"/>
                  </a:lnTo>
                  <a:lnTo>
                    <a:pt x="1135" y="167"/>
                  </a:lnTo>
                  <a:lnTo>
                    <a:pt x="701" y="1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1505050" y="3466750"/>
              <a:ext cx="42575" cy="427900"/>
            </a:xfrm>
            <a:custGeom>
              <a:avLst/>
              <a:gdLst/>
              <a:ahLst/>
              <a:cxnLst/>
              <a:rect l="l" t="t" r="r" b="b"/>
              <a:pathLst>
                <a:path w="1703" h="17116" extrusionOk="0">
                  <a:moveTo>
                    <a:pt x="1135" y="1"/>
                  </a:moveTo>
                  <a:lnTo>
                    <a:pt x="1035" y="34"/>
                  </a:lnTo>
                  <a:lnTo>
                    <a:pt x="935" y="134"/>
                  </a:lnTo>
                  <a:lnTo>
                    <a:pt x="835" y="234"/>
                  </a:lnTo>
                  <a:lnTo>
                    <a:pt x="768" y="334"/>
                  </a:lnTo>
                  <a:lnTo>
                    <a:pt x="668" y="568"/>
                  </a:lnTo>
                  <a:lnTo>
                    <a:pt x="568" y="968"/>
                  </a:lnTo>
                  <a:lnTo>
                    <a:pt x="468" y="1369"/>
                  </a:lnTo>
                  <a:lnTo>
                    <a:pt x="334" y="2203"/>
                  </a:lnTo>
                  <a:lnTo>
                    <a:pt x="201" y="3571"/>
                  </a:lnTo>
                  <a:lnTo>
                    <a:pt x="134" y="4905"/>
                  </a:lnTo>
                  <a:lnTo>
                    <a:pt x="34" y="6273"/>
                  </a:lnTo>
                  <a:lnTo>
                    <a:pt x="1" y="7974"/>
                  </a:lnTo>
                  <a:lnTo>
                    <a:pt x="1" y="9709"/>
                  </a:lnTo>
                  <a:lnTo>
                    <a:pt x="67" y="11411"/>
                  </a:lnTo>
                  <a:lnTo>
                    <a:pt x="134" y="13112"/>
                  </a:lnTo>
                  <a:lnTo>
                    <a:pt x="201" y="15014"/>
                  </a:lnTo>
                  <a:lnTo>
                    <a:pt x="234" y="16148"/>
                  </a:lnTo>
                  <a:lnTo>
                    <a:pt x="234" y="16982"/>
                  </a:lnTo>
                  <a:lnTo>
                    <a:pt x="234" y="17049"/>
                  </a:lnTo>
                  <a:lnTo>
                    <a:pt x="268" y="17082"/>
                  </a:lnTo>
                  <a:lnTo>
                    <a:pt x="334" y="17116"/>
                  </a:lnTo>
                  <a:lnTo>
                    <a:pt x="434" y="17116"/>
                  </a:lnTo>
                  <a:lnTo>
                    <a:pt x="501" y="17082"/>
                  </a:lnTo>
                  <a:lnTo>
                    <a:pt x="534" y="17049"/>
                  </a:lnTo>
                  <a:lnTo>
                    <a:pt x="534" y="16982"/>
                  </a:lnTo>
                  <a:lnTo>
                    <a:pt x="468" y="15181"/>
                  </a:lnTo>
                  <a:lnTo>
                    <a:pt x="401" y="12745"/>
                  </a:lnTo>
                  <a:lnTo>
                    <a:pt x="334" y="10276"/>
                  </a:lnTo>
                  <a:lnTo>
                    <a:pt x="301" y="8909"/>
                  </a:lnTo>
                  <a:lnTo>
                    <a:pt x="301" y="7541"/>
                  </a:lnTo>
                  <a:lnTo>
                    <a:pt x="301" y="6173"/>
                  </a:lnTo>
                  <a:lnTo>
                    <a:pt x="368" y="4838"/>
                  </a:lnTo>
                  <a:lnTo>
                    <a:pt x="468" y="3671"/>
                  </a:lnTo>
                  <a:lnTo>
                    <a:pt x="568" y="2737"/>
                  </a:lnTo>
                  <a:lnTo>
                    <a:pt x="701" y="1802"/>
                  </a:lnTo>
                  <a:lnTo>
                    <a:pt x="768" y="1402"/>
                  </a:lnTo>
                  <a:lnTo>
                    <a:pt x="868" y="1002"/>
                  </a:lnTo>
                  <a:lnTo>
                    <a:pt x="968" y="701"/>
                  </a:lnTo>
                  <a:lnTo>
                    <a:pt x="1035" y="568"/>
                  </a:lnTo>
                  <a:lnTo>
                    <a:pt x="1135" y="435"/>
                  </a:lnTo>
                  <a:lnTo>
                    <a:pt x="1235" y="568"/>
                  </a:lnTo>
                  <a:lnTo>
                    <a:pt x="1268" y="701"/>
                  </a:lnTo>
                  <a:lnTo>
                    <a:pt x="1302" y="868"/>
                  </a:lnTo>
                  <a:lnTo>
                    <a:pt x="1335" y="1035"/>
                  </a:lnTo>
                  <a:lnTo>
                    <a:pt x="1335" y="1369"/>
                  </a:lnTo>
                  <a:lnTo>
                    <a:pt x="1302" y="1669"/>
                  </a:lnTo>
                  <a:lnTo>
                    <a:pt x="1302" y="3304"/>
                  </a:lnTo>
                  <a:lnTo>
                    <a:pt x="1235" y="6607"/>
                  </a:lnTo>
                  <a:lnTo>
                    <a:pt x="1068" y="12712"/>
                  </a:lnTo>
                  <a:lnTo>
                    <a:pt x="1035" y="13179"/>
                  </a:lnTo>
                  <a:lnTo>
                    <a:pt x="935" y="14113"/>
                  </a:lnTo>
                  <a:lnTo>
                    <a:pt x="901" y="15047"/>
                  </a:lnTo>
                  <a:lnTo>
                    <a:pt x="901" y="15981"/>
                  </a:lnTo>
                  <a:lnTo>
                    <a:pt x="935" y="16916"/>
                  </a:lnTo>
                  <a:lnTo>
                    <a:pt x="968" y="16982"/>
                  </a:lnTo>
                  <a:lnTo>
                    <a:pt x="1035" y="17016"/>
                  </a:lnTo>
                  <a:lnTo>
                    <a:pt x="1068" y="17082"/>
                  </a:lnTo>
                  <a:lnTo>
                    <a:pt x="1168" y="17116"/>
                  </a:lnTo>
                  <a:lnTo>
                    <a:pt x="1235" y="17082"/>
                  </a:lnTo>
                  <a:lnTo>
                    <a:pt x="1268" y="16982"/>
                  </a:lnTo>
                  <a:lnTo>
                    <a:pt x="1402" y="13646"/>
                  </a:lnTo>
                  <a:lnTo>
                    <a:pt x="1535" y="10343"/>
                  </a:lnTo>
                  <a:lnTo>
                    <a:pt x="1535" y="10110"/>
                  </a:lnTo>
                  <a:lnTo>
                    <a:pt x="1602" y="8375"/>
                  </a:lnTo>
                  <a:lnTo>
                    <a:pt x="1635" y="6673"/>
                  </a:lnTo>
                  <a:lnTo>
                    <a:pt x="1669" y="2903"/>
                  </a:lnTo>
                  <a:lnTo>
                    <a:pt x="1702" y="1135"/>
                  </a:lnTo>
                  <a:lnTo>
                    <a:pt x="1702" y="868"/>
                  </a:lnTo>
                  <a:lnTo>
                    <a:pt x="1669" y="535"/>
                  </a:lnTo>
                  <a:lnTo>
                    <a:pt x="1635" y="401"/>
                  </a:lnTo>
                  <a:lnTo>
                    <a:pt x="1602" y="268"/>
                  </a:lnTo>
                  <a:lnTo>
                    <a:pt x="1502" y="134"/>
                  </a:lnTo>
                  <a:lnTo>
                    <a:pt x="1402" y="68"/>
                  </a:lnTo>
                  <a:lnTo>
                    <a:pt x="1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31"/>
          <p:cNvGrpSpPr/>
          <p:nvPr/>
        </p:nvGrpSpPr>
        <p:grpSpPr>
          <a:xfrm>
            <a:off x="7223120" y="1076232"/>
            <a:ext cx="644796" cy="1143488"/>
            <a:chOff x="1602650" y="2029675"/>
            <a:chExt cx="382850" cy="678950"/>
          </a:xfrm>
        </p:grpSpPr>
        <p:sp>
          <p:nvSpPr>
            <p:cNvPr id="293" name="Google Shape;293;p31"/>
            <p:cNvSpPr/>
            <p:nvPr/>
          </p:nvSpPr>
          <p:spPr>
            <a:xfrm>
              <a:off x="1659350" y="2138925"/>
              <a:ext cx="270275" cy="431250"/>
            </a:xfrm>
            <a:custGeom>
              <a:avLst/>
              <a:gdLst/>
              <a:ahLst/>
              <a:cxnLst/>
              <a:rect l="l" t="t" r="r" b="b"/>
              <a:pathLst>
                <a:path w="10811" h="17250" extrusionOk="0">
                  <a:moveTo>
                    <a:pt x="5272" y="1"/>
                  </a:moveTo>
                  <a:lnTo>
                    <a:pt x="5105" y="34"/>
                  </a:lnTo>
                  <a:lnTo>
                    <a:pt x="4772" y="134"/>
                  </a:lnTo>
                  <a:lnTo>
                    <a:pt x="4438" y="301"/>
                  </a:lnTo>
                  <a:lnTo>
                    <a:pt x="4104" y="468"/>
                  </a:lnTo>
                  <a:lnTo>
                    <a:pt x="3604" y="801"/>
                  </a:lnTo>
                  <a:lnTo>
                    <a:pt x="3103" y="1135"/>
                  </a:lnTo>
                  <a:lnTo>
                    <a:pt x="2636" y="1502"/>
                  </a:lnTo>
                  <a:lnTo>
                    <a:pt x="2169" y="1902"/>
                  </a:lnTo>
                  <a:lnTo>
                    <a:pt x="1736" y="2303"/>
                  </a:lnTo>
                  <a:lnTo>
                    <a:pt x="1335" y="2770"/>
                  </a:lnTo>
                  <a:lnTo>
                    <a:pt x="1002" y="3270"/>
                  </a:lnTo>
                  <a:lnTo>
                    <a:pt x="701" y="3771"/>
                  </a:lnTo>
                  <a:lnTo>
                    <a:pt x="568" y="4138"/>
                  </a:lnTo>
                  <a:lnTo>
                    <a:pt x="434" y="4505"/>
                  </a:lnTo>
                  <a:lnTo>
                    <a:pt x="301" y="4905"/>
                  </a:lnTo>
                  <a:lnTo>
                    <a:pt x="201" y="5305"/>
                  </a:lnTo>
                  <a:lnTo>
                    <a:pt x="101" y="6073"/>
                  </a:lnTo>
                  <a:lnTo>
                    <a:pt x="34" y="6873"/>
                  </a:lnTo>
                  <a:lnTo>
                    <a:pt x="1" y="7507"/>
                  </a:lnTo>
                  <a:lnTo>
                    <a:pt x="1" y="8141"/>
                  </a:lnTo>
                  <a:lnTo>
                    <a:pt x="34" y="8775"/>
                  </a:lnTo>
                  <a:lnTo>
                    <a:pt x="67" y="9409"/>
                  </a:lnTo>
                  <a:lnTo>
                    <a:pt x="168" y="10009"/>
                  </a:lnTo>
                  <a:lnTo>
                    <a:pt x="268" y="10643"/>
                  </a:lnTo>
                  <a:lnTo>
                    <a:pt x="434" y="11244"/>
                  </a:lnTo>
                  <a:lnTo>
                    <a:pt x="635" y="11844"/>
                  </a:lnTo>
                  <a:lnTo>
                    <a:pt x="902" y="12612"/>
                  </a:lnTo>
                  <a:lnTo>
                    <a:pt x="1269" y="13346"/>
                  </a:lnTo>
                  <a:lnTo>
                    <a:pt x="1636" y="14080"/>
                  </a:lnTo>
                  <a:lnTo>
                    <a:pt x="2002" y="14814"/>
                  </a:lnTo>
                  <a:lnTo>
                    <a:pt x="3337" y="17249"/>
                  </a:lnTo>
                  <a:lnTo>
                    <a:pt x="5506" y="17249"/>
                  </a:lnTo>
                  <a:lnTo>
                    <a:pt x="6573" y="17216"/>
                  </a:lnTo>
                  <a:lnTo>
                    <a:pt x="7674" y="17149"/>
                  </a:lnTo>
                  <a:lnTo>
                    <a:pt x="8508" y="17082"/>
                  </a:lnTo>
                  <a:lnTo>
                    <a:pt x="8575" y="16448"/>
                  </a:lnTo>
                  <a:lnTo>
                    <a:pt x="8675" y="15815"/>
                  </a:lnTo>
                  <a:lnTo>
                    <a:pt x="8842" y="15181"/>
                  </a:lnTo>
                  <a:lnTo>
                    <a:pt x="9009" y="14580"/>
                  </a:lnTo>
                  <a:lnTo>
                    <a:pt x="9409" y="13346"/>
                  </a:lnTo>
                  <a:lnTo>
                    <a:pt x="9843" y="12111"/>
                  </a:lnTo>
                  <a:lnTo>
                    <a:pt x="10243" y="10877"/>
                  </a:lnTo>
                  <a:lnTo>
                    <a:pt x="10443" y="10243"/>
                  </a:lnTo>
                  <a:lnTo>
                    <a:pt x="10577" y="9609"/>
                  </a:lnTo>
                  <a:lnTo>
                    <a:pt x="10710" y="8975"/>
                  </a:lnTo>
                  <a:lnTo>
                    <a:pt x="10777" y="8375"/>
                  </a:lnTo>
                  <a:lnTo>
                    <a:pt x="10810" y="7741"/>
                  </a:lnTo>
                  <a:lnTo>
                    <a:pt x="10810" y="7074"/>
                  </a:lnTo>
                  <a:lnTo>
                    <a:pt x="10743" y="6606"/>
                  </a:lnTo>
                  <a:lnTo>
                    <a:pt x="10643" y="6106"/>
                  </a:lnTo>
                  <a:lnTo>
                    <a:pt x="10543" y="5639"/>
                  </a:lnTo>
                  <a:lnTo>
                    <a:pt x="10376" y="5172"/>
                  </a:lnTo>
                  <a:lnTo>
                    <a:pt x="10210" y="4705"/>
                  </a:lnTo>
                  <a:lnTo>
                    <a:pt x="10009" y="4271"/>
                  </a:lnTo>
                  <a:lnTo>
                    <a:pt x="9776" y="3837"/>
                  </a:lnTo>
                  <a:lnTo>
                    <a:pt x="9509" y="3404"/>
                  </a:lnTo>
                  <a:lnTo>
                    <a:pt x="9242" y="3003"/>
                  </a:lnTo>
                  <a:lnTo>
                    <a:pt x="8942" y="2603"/>
                  </a:lnTo>
                  <a:lnTo>
                    <a:pt x="8608" y="2236"/>
                  </a:lnTo>
                  <a:lnTo>
                    <a:pt x="8275" y="1869"/>
                  </a:lnTo>
                  <a:lnTo>
                    <a:pt x="7908" y="1502"/>
                  </a:lnTo>
                  <a:lnTo>
                    <a:pt x="7541" y="1168"/>
                  </a:lnTo>
                  <a:lnTo>
                    <a:pt x="7140" y="868"/>
                  </a:lnTo>
                  <a:lnTo>
                    <a:pt x="6740" y="568"/>
                  </a:lnTo>
                  <a:lnTo>
                    <a:pt x="6440" y="368"/>
                  </a:lnTo>
                  <a:lnTo>
                    <a:pt x="6139" y="168"/>
                  </a:lnTo>
                  <a:lnTo>
                    <a:pt x="5806" y="34"/>
                  </a:lnTo>
                  <a:lnTo>
                    <a:pt x="5639" y="1"/>
                  </a:lnTo>
                  <a:close/>
                </a:path>
              </a:pathLst>
            </a:custGeom>
            <a:solidFill>
              <a:srgbClr val="98E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1602650" y="2029675"/>
              <a:ext cx="382850" cy="678950"/>
            </a:xfrm>
            <a:custGeom>
              <a:avLst/>
              <a:gdLst/>
              <a:ahLst/>
              <a:cxnLst/>
              <a:rect l="l" t="t" r="r" b="b"/>
              <a:pathLst>
                <a:path w="15314" h="27158" extrusionOk="0">
                  <a:moveTo>
                    <a:pt x="10209" y="14546"/>
                  </a:moveTo>
                  <a:lnTo>
                    <a:pt x="10342" y="14580"/>
                  </a:lnTo>
                  <a:lnTo>
                    <a:pt x="10476" y="14646"/>
                  </a:lnTo>
                  <a:lnTo>
                    <a:pt x="10543" y="14746"/>
                  </a:lnTo>
                  <a:lnTo>
                    <a:pt x="10609" y="14847"/>
                  </a:lnTo>
                  <a:lnTo>
                    <a:pt x="10643" y="14947"/>
                  </a:lnTo>
                  <a:lnTo>
                    <a:pt x="10676" y="15080"/>
                  </a:lnTo>
                  <a:lnTo>
                    <a:pt x="10676" y="15347"/>
                  </a:lnTo>
                  <a:lnTo>
                    <a:pt x="10609" y="15581"/>
                  </a:lnTo>
                  <a:lnTo>
                    <a:pt x="10543" y="15814"/>
                  </a:lnTo>
                  <a:lnTo>
                    <a:pt x="10409" y="16014"/>
                  </a:lnTo>
                  <a:lnTo>
                    <a:pt x="10309" y="16248"/>
                  </a:lnTo>
                  <a:lnTo>
                    <a:pt x="10142" y="16448"/>
                  </a:lnTo>
                  <a:lnTo>
                    <a:pt x="9875" y="16715"/>
                  </a:lnTo>
                  <a:lnTo>
                    <a:pt x="9575" y="16948"/>
                  </a:lnTo>
                  <a:lnTo>
                    <a:pt x="9275" y="17149"/>
                  </a:lnTo>
                  <a:lnTo>
                    <a:pt x="8941" y="17315"/>
                  </a:lnTo>
                  <a:lnTo>
                    <a:pt x="9041" y="16681"/>
                  </a:lnTo>
                  <a:lnTo>
                    <a:pt x="9175" y="16014"/>
                  </a:lnTo>
                  <a:lnTo>
                    <a:pt x="9308" y="15480"/>
                  </a:lnTo>
                  <a:lnTo>
                    <a:pt x="9442" y="15180"/>
                  </a:lnTo>
                  <a:lnTo>
                    <a:pt x="9575" y="14947"/>
                  </a:lnTo>
                  <a:lnTo>
                    <a:pt x="9742" y="14746"/>
                  </a:lnTo>
                  <a:lnTo>
                    <a:pt x="9842" y="14680"/>
                  </a:lnTo>
                  <a:lnTo>
                    <a:pt x="9975" y="14613"/>
                  </a:lnTo>
                  <a:lnTo>
                    <a:pt x="10109" y="14580"/>
                  </a:lnTo>
                  <a:lnTo>
                    <a:pt x="10209" y="14546"/>
                  </a:lnTo>
                  <a:close/>
                  <a:moveTo>
                    <a:pt x="4671" y="15314"/>
                  </a:moveTo>
                  <a:lnTo>
                    <a:pt x="4904" y="15380"/>
                  </a:lnTo>
                  <a:lnTo>
                    <a:pt x="5138" y="15514"/>
                  </a:lnTo>
                  <a:lnTo>
                    <a:pt x="5371" y="15647"/>
                  </a:lnTo>
                  <a:lnTo>
                    <a:pt x="5572" y="15814"/>
                  </a:lnTo>
                  <a:lnTo>
                    <a:pt x="5738" y="15981"/>
                  </a:lnTo>
                  <a:lnTo>
                    <a:pt x="5872" y="16148"/>
                  </a:lnTo>
                  <a:lnTo>
                    <a:pt x="6072" y="16548"/>
                  </a:lnTo>
                  <a:lnTo>
                    <a:pt x="6272" y="16948"/>
                  </a:lnTo>
                  <a:lnTo>
                    <a:pt x="6406" y="17349"/>
                  </a:lnTo>
                  <a:lnTo>
                    <a:pt x="6239" y="17315"/>
                  </a:lnTo>
                  <a:lnTo>
                    <a:pt x="5705" y="17082"/>
                  </a:lnTo>
                  <a:lnTo>
                    <a:pt x="5205" y="16782"/>
                  </a:lnTo>
                  <a:lnTo>
                    <a:pt x="4938" y="16615"/>
                  </a:lnTo>
                  <a:lnTo>
                    <a:pt x="4704" y="16448"/>
                  </a:lnTo>
                  <a:lnTo>
                    <a:pt x="4471" y="16248"/>
                  </a:lnTo>
                  <a:lnTo>
                    <a:pt x="4270" y="16014"/>
                  </a:lnTo>
                  <a:lnTo>
                    <a:pt x="4237" y="15881"/>
                  </a:lnTo>
                  <a:lnTo>
                    <a:pt x="4204" y="15747"/>
                  </a:lnTo>
                  <a:lnTo>
                    <a:pt x="4204" y="15614"/>
                  </a:lnTo>
                  <a:lnTo>
                    <a:pt x="4237" y="15480"/>
                  </a:lnTo>
                  <a:lnTo>
                    <a:pt x="4270" y="15414"/>
                  </a:lnTo>
                  <a:lnTo>
                    <a:pt x="4371" y="15347"/>
                  </a:lnTo>
                  <a:lnTo>
                    <a:pt x="4504" y="15314"/>
                  </a:lnTo>
                  <a:close/>
                  <a:moveTo>
                    <a:pt x="8474" y="17883"/>
                  </a:moveTo>
                  <a:lnTo>
                    <a:pt x="8407" y="18717"/>
                  </a:lnTo>
                  <a:lnTo>
                    <a:pt x="8407" y="19551"/>
                  </a:lnTo>
                  <a:lnTo>
                    <a:pt x="8407" y="21219"/>
                  </a:lnTo>
                  <a:lnTo>
                    <a:pt x="7006" y="21319"/>
                  </a:lnTo>
                  <a:lnTo>
                    <a:pt x="7073" y="20485"/>
                  </a:lnTo>
                  <a:lnTo>
                    <a:pt x="7073" y="19684"/>
                  </a:lnTo>
                  <a:lnTo>
                    <a:pt x="7040" y="18850"/>
                  </a:lnTo>
                  <a:lnTo>
                    <a:pt x="6939" y="18016"/>
                  </a:lnTo>
                  <a:lnTo>
                    <a:pt x="6906" y="17883"/>
                  </a:lnTo>
                  <a:lnTo>
                    <a:pt x="7306" y="17949"/>
                  </a:lnTo>
                  <a:lnTo>
                    <a:pt x="8107" y="17949"/>
                  </a:lnTo>
                  <a:lnTo>
                    <a:pt x="8474" y="17883"/>
                  </a:lnTo>
                  <a:close/>
                  <a:moveTo>
                    <a:pt x="7473" y="634"/>
                  </a:moveTo>
                  <a:lnTo>
                    <a:pt x="7740" y="1001"/>
                  </a:lnTo>
                  <a:lnTo>
                    <a:pt x="8074" y="1335"/>
                  </a:lnTo>
                  <a:lnTo>
                    <a:pt x="8407" y="1635"/>
                  </a:lnTo>
                  <a:lnTo>
                    <a:pt x="8774" y="1902"/>
                  </a:lnTo>
                  <a:lnTo>
                    <a:pt x="9141" y="2169"/>
                  </a:lnTo>
                  <a:lnTo>
                    <a:pt x="9508" y="2436"/>
                  </a:lnTo>
                  <a:lnTo>
                    <a:pt x="10309" y="2903"/>
                  </a:lnTo>
                  <a:lnTo>
                    <a:pt x="11110" y="3370"/>
                  </a:lnTo>
                  <a:lnTo>
                    <a:pt x="11911" y="3837"/>
                  </a:lnTo>
                  <a:lnTo>
                    <a:pt x="12678" y="4337"/>
                  </a:lnTo>
                  <a:lnTo>
                    <a:pt x="13045" y="4638"/>
                  </a:lnTo>
                  <a:lnTo>
                    <a:pt x="13412" y="4938"/>
                  </a:lnTo>
                  <a:lnTo>
                    <a:pt x="13745" y="5238"/>
                  </a:lnTo>
                  <a:lnTo>
                    <a:pt x="14012" y="5605"/>
                  </a:lnTo>
                  <a:lnTo>
                    <a:pt x="14279" y="5972"/>
                  </a:lnTo>
                  <a:lnTo>
                    <a:pt x="14513" y="6406"/>
                  </a:lnTo>
                  <a:lnTo>
                    <a:pt x="14646" y="6706"/>
                  </a:lnTo>
                  <a:lnTo>
                    <a:pt x="14746" y="7040"/>
                  </a:lnTo>
                  <a:lnTo>
                    <a:pt x="14813" y="7373"/>
                  </a:lnTo>
                  <a:lnTo>
                    <a:pt x="14880" y="7707"/>
                  </a:lnTo>
                  <a:lnTo>
                    <a:pt x="14913" y="8408"/>
                  </a:lnTo>
                  <a:lnTo>
                    <a:pt x="14913" y="9075"/>
                  </a:lnTo>
                  <a:lnTo>
                    <a:pt x="14846" y="9775"/>
                  </a:lnTo>
                  <a:lnTo>
                    <a:pt x="14746" y="10476"/>
                  </a:lnTo>
                  <a:lnTo>
                    <a:pt x="14479" y="11911"/>
                  </a:lnTo>
                  <a:lnTo>
                    <a:pt x="14179" y="13312"/>
                  </a:lnTo>
                  <a:lnTo>
                    <a:pt x="13846" y="14713"/>
                  </a:lnTo>
                  <a:lnTo>
                    <a:pt x="13378" y="16281"/>
                  </a:lnTo>
                  <a:lnTo>
                    <a:pt x="12878" y="17849"/>
                  </a:lnTo>
                  <a:lnTo>
                    <a:pt x="12311" y="19417"/>
                  </a:lnTo>
                  <a:lnTo>
                    <a:pt x="11677" y="20919"/>
                  </a:lnTo>
                  <a:lnTo>
                    <a:pt x="11677" y="20952"/>
                  </a:lnTo>
                  <a:lnTo>
                    <a:pt x="10242" y="21085"/>
                  </a:lnTo>
                  <a:lnTo>
                    <a:pt x="8808" y="21185"/>
                  </a:lnTo>
                  <a:lnTo>
                    <a:pt x="8808" y="19484"/>
                  </a:lnTo>
                  <a:lnTo>
                    <a:pt x="8841" y="18616"/>
                  </a:lnTo>
                  <a:lnTo>
                    <a:pt x="8908" y="17749"/>
                  </a:lnTo>
                  <a:lnTo>
                    <a:pt x="9208" y="17649"/>
                  </a:lnTo>
                  <a:lnTo>
                    <a:pt x="9508" y="17482"/>
                  </a:lnTo>
                  <a:lnTo>
                    <a:pt x="9809" y="17315"/>
                  </a:lnTo>
                  <a:lnTo>
                    <a:pt x="10076" y="17082"/>
                  </a:lnTo>
                  <a:lnTo>
                    <a:pt x="10276" y="16882"/>
                  </a:lnTo>
                  <a:lnTo>
                    <a:pt x="10476" y="16648"/>
                  </a:lnTo>
                  <a:lnTo>
                    <a:pt x="10676" y="16415"/>
                  </a:lnTo>
                  <a:lnTo>
                    <a:pt x="10810" y="16148"/>
                  </a:lnTo>
                  <a:lnTo>
                    <a:pt x="10943" y="15881"/>
                  </a:lnTo>
                  <a:lnTo>
                    <a:pt x="11043" y="15614"/>
                  </a:lnTo>
                  <a:lnTo>
                    <a:pt x="11076" y="15314"/>
                  </a:lnTo>
                  <a:lnTo>
                    <a:pt x="11076" y="15013"/>
                  </a:lnTo>
                  <a:lnTo>
                    <a:pt x="11043" y="14880"/>
                  </a:lnTo>
                  <a:lnTo>
                    <a:pt x="11010" y="14746"/>
                  </a:lnTo>
                  <a:lnTo>
                    <a:pt x="10943" y="14613"/>
                  </a:lnTo>
                  <a:lnTo>
                    <a:pt x="10876" y="14513"/>
                  </a:lnTo>
                  <a:lnTo>
                    <a:pt x="10676" y="14346"/>
                  </a:lnTo>
                  <a:lnTo>
                    <a:pt x="10443" y="14213"/>
                  </a:lnTo>
                  <a:lnTo>
                    <a:pt x="10209" y="14179"/>
                  </a:lnTo>
                  <a:lnTo>
                    <a:pt x="9942" y="14213"/>
                  </a:lnTo>
                  <a:lnTo>
                    <a:pt x="9675" y="14313"/>
                  </a:lnTo>
                  <a:lnTo>
                    <a:pt x="9442" y="14480"/>
                  </a:lnTo>
                  <a:lnTo>
                    <a:pt x="9308" y="14613"/>
                  </a:lnTo>
                  <a:lnTo>
                    <a:pt x="9208" y="14746"/>
                  </a:lnTo>
                  <a:lnTo>
                    <a:pt x="9041" y="15080"/>
                  </a:lnTo>
                  <a:lnTo>
                    <a:pt x="8908" y="15447"/>
                  </a:lnTo>
                  <a:lnTo>
                    <a:pt x="8808" y="15814"/>
                  </a:lnTo>
                  <a:lnTo>
                    <a:pt x="8641" y="16648"/>
                  </a:lnTo>
                  <a:lnTo>
                    <a:pt x="8508" y="17449"/>
                  </a:lnTo>
                  <a:lnTo>
                    <a:pt x="8107" y="17516"/>
                  </a:lnTo>
                  <a:lnTo>
                    <a:pt x="7673" y="17549"/>
                  </a:lnTo>
                  <a:lnTo>
                    <a:pt x="7240" y="17549"/>
                  </a:lnTo>
                  <a:lnTo>
                    <a:pt x="6839" y="17482"/>
                  </a:lnTo>
                  <a:lnTo>
                    <a:pt x="6673" y="16915"/>
                  </a:lnTo>
                  <a:lnTo>
                    <a:pt x="6472" y="16415"/>
                  </a:lnTo>
                  <a:lnTo>
                    <a:pt x="6339" y="16148"/>
                  </a:lnTo>
                  <a:lnTo>
                    <a:pt x="6172" y="15914"/>
                  </a:lnTo>
                  <a:lnTo>
                    <a:pt x="6005" y="15681"/>
                  </a:lnTo>
                  <a:lnTo>
                    <a:pt x="5805" y="15480"/>
                  </a:lnTo>
                  <a:lnTo>
                    <a:pt x="5605" y="15314"/>
                  </a:lnTo>
                  <a:lnTo>
                    <a:pt x="5338" y="15147"/>
                  </a:lnTo>
                  <a:lnTo>
                    <a:pt x="5071" y="15013"/>
                  </a:lnTo>
                  <a:lnTo>
                    <a:pt x="4771" y="14913"/>
                  </a:lnTo>
                  <a:lnTo>
                    <a:pt x="4471" y="14880"/>
                  </a:lnTo>
                  <a:lnTo>
                    <a:pt x="4337" y="14913"/>
                  </a:lnTo>
                  <a:lnTo>
                    <a:pt x="4204" y="14947"/>
                  </a:lnTo>
                  <a:lnTo>
                    <a:pt x="4104" y="15013"/>
                  </a:lnTo>
                  <a:lnTo>
                    <a:pt x="4004" y="15080"/>
                  </a:lnTo>
                  <a:lnTo>
                    <a:pt x="3904" y="15214"/>
                  </a:lnTo>
                  <a:lnTo>
                    <a:pt x="3837" y="15347"/>
                  </a:lnTo>
                  <a:lnTo>
                    <a:pt x="3803" y="15514"/>
                  </a:lnTo>
                  <a:lnTo>
                    <a:pt x="3770" y="15681"/>
                  </a:lnTo>
                  <a:lnTo>
                    <a:pt x="3803" y="15814"/>
                  </a:lnTo>
                  <a:lnTo>
                    <a:pt x="3837" y="15981"/>
                  </a:lnTo>
                  <a:lnTo>
                    <a:pt x="3870" y="16114"/>
                  </a:lnTo>
                  <a:lnTo>
                    <a:pt x="3970" y="16248"/>
                  </a:lnTo>
                  <a:lnTo>
                    <a:pt x="4170" y="16515"/>
                  </a:lnTo>
                  <a:lnTo>
                    <a:pt x="4404" y="16748"/>
                  </a:lnTo>
                  <a:lnTo>
                    <a:pt x="4671" y="16948"/>
                  </a:lnTo>
                  <a:lnTo>
                    <a:pt x="5205" y="17282"/>
                  </a:lnTo>
                  <a:lnTo>
                    <a:pt x="5505" y="17449"/>
                  </a:lnTo>
                  <a:lnTo>
                    <a:pt x="5839" y="17582"/>
                  </a:lnTo>
                  <a:lnTo>
                    <a:pt x="6139" y="17716"/>
                  </a:lnTo>
                  <a:lnTo>
                    <a:pt x="6472" y="17816"/>
                  </a:lnTo>
                  <a:lnTo>
                    <a:pt x="6573" y="18316"/>
                  </a:lnTo>
                  <a:lnTo>
                    <a:pt x="6639" y="19050"/>
                  </a:lnTo>
                  <a:lnTo>
                    <a:pt x="6673" y="19818"/>
                  </a:lnTo>
                  <a:lnTo>
                    <a:pt x="6673" y="20585"/>
                  </a:lnTo>
                  <a:lnTo>
                    <a:pt x="6606" y="21319"/>
                  </a:lnTo>
                  <a:lnTo>
                    <a:pt x="6606" y="21352"/>
                  </a:lnTo>
                  <a:lnTo>
                    <a:pt x="4104" y="21452"/>
                  </a:lnTo>
                  <a:lnTo>
                    <a:pt x="3703" y="20885"/>
                  </a:lnTo>
                  <a:lnTo>
                    <a:pt x="3303" y="20351"/>
                  </a:lnTo>
                  <a:lnTo>
                    <a:pt x="2936" y="19751"/>
                  </a:lnTo>
                  <a:lnTo>
                    <a:pt x="2602" y="19150"/>
                  </a:lnTo>
                  <a:lnTo>
                    <a:pt x="2269" y="18550"/>
                  </a:lnTo>
                  <a:lnTo>
                    <a:pt x="2002" y="17949"/>
                  </a:lnTo>
                  <a:lnTo>
                    <a:pt x="1702" y="17315"/>
                  </a:lnTo>
                  <a:lnTo>
                    <a:pt x="1468" y="16681"/>
                  </a:lnTo>
                  <a:lnTo>
                    <a:pt x="1235" y="16014"/>
                  </a:lnTo>
                  <a:lnTo>
                    <a:pt x="1068" y="15380"/>
                  </a:lnTo>
                  <a:lnTo>
                    <a:pt x="868" y="14713"/>
                  </a:lnTo>
                  <a:lnTo>
                    <a:pt x="734" y="14046"/>
                  </a:lnTo>
                  <a:lnTo>
                    <a:pt x="601" y="13379"/>
                  </a:lnTo>
                  <a:lnTo>
                    <a:pt x="534" y="12678"/>
                  </a:lnTo>
                  <a:lnTo>
                    <a:pt x="467" y="12011"/>
                  </a:lnTo>
                  <a:lnTo>
                    <a:pt x="434" y="11310"/>
                  </a:lnTo>
                  <a:lnTo>
                    <a:pt x="400" y="10676"/>
                  </a:lnTo>
                  <a:lnTo>
                    <a:pt x="434" y="10009"/>
                  </a:lnTo>
                  <a:lnTo>
                    <a:pt x="467" y="9375"/>
                  </a:lnTo>
                  <a:lnTo>
                    <a:pt x="567" y="8708"/>
                  </a:lnTo>
                  <a:lnTo>
                    <a:pt x="701" y="8074"/>
                  </a:lnTo>
                  <a:lnTo>
                    <a:pt x="901" y="7440"/>
                  </a:lnTo>
                  <a:lnTo>
                    <a:pt x="1134" y="6840"/>
                  </a:lnTo>
                  <a:lnTo>
                    <a:pt x="1468" y="6272"/>
                  </a:lnTo>
                  <a:lnTo>
                    <a:pt x="1768" y="5839"/>
                  </a:lnTo>
                  <a:lnTo>
                    <a:pt x="2135" y="5438"/>
                  </a:lnTo>
                  <a:lnTo>
                    <a:pt x="2536" y="5071"/>
                  </a:lnTo>
                  <a:lnTo>
                    <a:pt x="2936" y="4738"/>
                  </a:lnTo>
                  <a:lnTo>
                    <a:pt x="3370" y="4404"/>
                  </a:lnTo>
                  <a:lnTo>
                    <a:pt x="3837" y="4104"/>
                  </a:lnTo>
                  <a:lnTo>
                    <a:pt x="4704" y="3503"/>
                  </a:lnTo>
                  <a:lnTo>
                    <a:pt x="5538" y="2903"/>
                  </a:lnTo>
                  <a:lnTo>
                    <a:pt x="5939" y="2603"/>
                  </a:lnTo>
                  <a:lnTo>
                    <a:pt x="6306" y="2269"/>
                  </a:lnTo>
                  <a:lnTo>
                    <a:pt x="6673" y="1902"/>
                  </a:lnTo>
                  <a:lnTo>
                    <a:pt x="6973" y="1502"/>
                  </a:lnTo>
                  <a:lnTo>
                    <a:pt x="7240" y="1101"/>
                  </a:lnTo>
                  <a:lnTo>
                    <a:pt x="7473" y="634"/>
                  </a:lnTo>
                  <a:close/>
                  <a:moveTo>
                    <a:pt x="11610" y="22420"/>
                  </a:moveTo>
                  <a:lnTo>
                    <a:pt x="11677" y="22553"/>
                  </a:lnTo>
                  <a:lnTo>
                    <a:pt x="11677" y="22687"/>
                  </a:lnTo>
                  <a:lnTo>
                    <a:pt x="11644" y="22820"/>
                  </a:lnTo>
                  <a:lnTo>
                    <a:pt x="11610" y="22954"/>
                  </a:lnTo>
                  <a:lnTo>
                    <a:pt x="11544" y="23054"/>
                  </a:lnTo>
                  <a:lnTo>
                    <a:pt x="11443" y="23187"/>
                  </a:lnTo>
                  <a:lnTo>
                    <a:pt x="11243" y="23387"/>
                  </a:lnTo>
                  <a:lnTo>
                    <a:pt x="10976" y="23554"/>
                  </a:lnTo>
                  <a:lnTo>
                    <a:pt x="10676" y="23688"/>
                  </a:lnTo>
                  <a:lnTo>
                    <a:pt x="10409" y="23788"/>
                  </a:lnTo>
                  <a:lnTo>
                    <a:pt x="10176" y="23888"/>
                  </a:lnTo>
                  <a:lnTo>
                    <a:pt x="9575" y="24021"/>
                  </a:lnTo>
                  <a:lnTo>
                    <a:pt x="8975" y="24088"/>
                  </a:lnTo>
                  <a:lnTo>
                    <a:pt x="8341" y="24155"/>
                  </a:lnTo>
                  <a:lnTo>
                    <a:pt x="7740" y="24188"/>
                  </a:lnTo>
                  <a:lnTo>
                    <a:pt x="7106" y="24221"/>
                  </a:lnTo>
                  <a:lnTo>
                    <a:pt x="6472" y="24221"/>
                  </a:lnTo>
                  <a:lnTo>
                    <a:pt x="5839" y="24155"/>
                  </a:lnTo>
                  <a:lnTo>
                    <a:pt x="5205" y="24021"/>
                  </a:lnTo>
                  <a:lnTo>
                    <a:pt x="4938" y="23954"/>
                  </a:lnTo>
                  <a:lnTo>
                    <a:pt x="4671" y="23854"/>
                  </a:lnTo>
                  <a:lnTo>
                    <a:pt x="4437" y="23721"/>
                  </a:lnTo>
                  <a:lnTo>
                    <a:pt x="4304" y="23654"/>
                  </a:lnTo>
                  <a:lnTo>
                    <a:pt x="4237" y="23554"/>
                  </a:lnTo>
                  <a:lnTo>
                    <a:pt x="4170" y="23454"/>
                  </a:lnTo>
                  <a:lnTo>
                    <a:pt x="4137" y="23354"/>
                  </a:lnTo>
                  <a:lnTo>
                    <a:pt x="4104" y="23254"/>
                  </a:lnTo>
                  <a:lnTo>
                    <a:pt x="4104" y="23120"/>
                  </a:lnTo>
                  <a:lnTo>
                    <a:pt x="4104" y="23020"/>
                  </a:lnTo>
                  <a:lnTo>
                    <a:pt x="4170" y="22920"/>
                  </a:lnTo>
                  <a:lnTo>
                    <a:pt x="4237" y="22854"/>
                  </a:lnTo>
                  <a:lnTo>
                    <a:pt x="4337" y="22787"/>
                  </a:lnTo>
                  <a:lnTo>
                    <a:pt x="4371" y="22787"/>
                  </a:lnTo>
                  <a:lnTo>
                    <a:pt x="4604" y="22854"/>
                  </a:lnTo>
                  <a:lnTo>
                    <a:pt x="4838" y="22887"/>
                  </a:lnTo>
                  <a:lnTo>
                    <a:pt x="5438" y="22987"/>
                  </a:lnTo>
                  <a:lnTo>
                    <a:pt x="6039" y="23020"/>
                  </a:lnTo>
                  <a:lnTo>
                    <a:pt x="6606" y="22987"/>
                  </a:lnTo>
                  <a:lnTo>
                    <a:pt x="7206" y="22987"/>
                  </a:lnTo>
                  <a:lnTo>
                    <a:pt x="8441" y="22920"/>
                  </a:lnTo>
                  <a:lnTo>
                    <a:pt x="9675" y="22820"/>
                  </a:lnTo>
                  <a:lnTo>
                    <a:pt x="10176" y="22787"/>
                  </a:lnTo>
                  <a:lnTo>
                    <a:pt x="10676" y="22720"/>
                  </a:lnTo>
                  <a:lnTo>
                    <a:pt x="11143" y="22587"/>
                  </a:lnTo>
                  <a:lnTo>
                    <a:pt x="11377" y="22520"/>
                  </a:lnTo>
                  <a:lnTo>
                    <a:pt x="11610" y="22420"/>
                  </a:lnTo>
                  <a:close/>
                  <a:moveTo>
                    <a:pt x="11210" y="23988"/>
                  </a:moveTo>
                  <a:lnTo>
                    <a:pt x="11377" y="24021"/>
                  </a:lnTo>
                  <a:lnTo>
                    <a:pt x="11510" y="24088"/>
                  </a:lnTo>
                  <a:lnTo>
                    <a:pt x="11577" y="24155"/>
                  </a:lnTo>
                  <a:lnTo>
                    <a:pt x="11577" y="24221"/>
                  </a:lnTo>
                  <a:lnTo>
                    <a:pt x="11577" y="24321"/>
                  </a:lnTo>
                  <a:lnTo>
                    <a:pt x="11544" y="24388"/>
                  </a:lnTo>
                  <a:lnTo>
                    <a:pt x="11477" y="24522"/>
                  </a:lnTo>
                  <a:lnTo>
                    <a:pt x="11377" y="24588"/>
                  </a:lnTo>
                  <a:lnTo>
                    <a:pt x="11177" y="24722"/>
                  </a:lnTo>
                  <a:lnTo>
                    <a:pt x="10910" y="24855"/>
                  </a:lnTo>
                  <a:lnTo>
                    <a:pt x="10609" y="24955"/>
                  </a:lnTo>
                  <a:lnTo>
                    <a:pt x="10009" y="25089"/>
                  </a:lnTo>
                  <a:lnTo>
                    <a:pt x="9408" y="25189"/>
                  </a:lnTo>
                  <a:lnTo>
                    <a:pt x="8808" y="25222"/>
                  </a:lnTo>
                  <a:lnTo>
                    <a:pt x="7573" y="25289"/>
                  </a:lnTo>
                  <a:lnTo>
                    <a:pt x="6406" y="25389"/>
                  </a:lnTo>
                  <a:lnTo>
                    <a:pt x="5805" y="25389"/>
                  </a:lnTo>
                  <a:lnTo>
                    <a:pt x="5238" y="25356"/>
                  </a:lnTo>
                  <a:lnTo>
                    <a:pt x="4938" y="25289"/>
                  </a:lnTo>
                  <a:lnTo>
                    <a:pt x="4637" y="25222"/>
                  </a:lnTo>
                  <a:lnTo>
                    <a:pt x="4404" y="25122"/>
                  </a:lnTo>
                  <a:lnTo>
                    <a:pt x="4270" y="25055"/>
                  </a:lnTo>
                  <a:lnTo>
                    <a:pt x="4170" y="24989"/>
                  </a:lnTo>
                  <a:lnTo>
                    <a:pt x="4104" y="24855"/>
                  </a:lnTo>
                  <a:lnTo>
                    <a:pt x="4104" y="24755"/>
                  </a:lnTo>
                  <a:lnTo>
                    <a:pt x="4170" y="24688"/>
                  </a:lnTo>
                  <a:lnTo>
                    <a:pt x="4304" y="24622"/>
                  </a:lnTo>
                  <a:lnTo>
                    <a:pt x="4571" y="24555"/>
                  </a:lnTo>
                  <a:lnTo>
                    <a:pt x="4771" y="24522"/>
                  </a:lnTo>
                  <a:lnTo>
                    <a:pt x="5338" y="24522"/>
                  </a:lnTo>
                  <a:lnTo>
                    <a:pt x="5939" y="24555"/>
                  </a:lnTo>
                  <a:lnTo>
                    <a:pt x="6606" y="24622"/>
                  </a:lnTo>
                  <a:lnTo>
                    <a:pt x="7273" y="24622"/>
                  </a:lnTo>
                  <a:lnTo>
                    <a:pt x="7940" y="24588"/>
                  </a:lnTo>
                  <a:lnTo>
                    <a:pt x="8608" y="24522"/>
                  </a:lnTo>
                  <a:lnTo>
                    <a:pt x="9342" y="24455"/>
                  </a:lnTo>
                  <a:lnTo>
                    <a:pt x="10042" y="24321"/>
                  </a:lnTo>
                  <a:lnTo>
                    <a:pt x="10376" y="24221"/>
                  </a:lnTo>
                  <a:lnTo>
                    <a:pt x="10709" y="24121"/>
                  </a:lnTo>
                  <a:lnTo>
                    <a:pt x="10976" y="24021"/>
                  </a:lnTo>
                  <a:lnTo>
                    <a:pt x="11076" y="23988"/>
                  </a:lnTo>
                  <a:close/>
                  <a:moveTo>
                    <a:pt x="7373" y="0"/>
                  </a:moveTo>
                  <a:lnTo>
                    <a:pt x="7273" y="34"/>
                  </a:lnTo>
                  <a:lnTo>
                    <a:pt x="7240" y="67"/>
                  </a:lnTo>
                  <a:lnTo>
                    <a:pt x="7206" y="134"/>
                  </a:lnTo>
                  <a:lnTo>
                    <a:pt x="7140" y="367"/>
                  </a:lnTo>
                  <a:lnTo>
                    <a:pt x="7040" y="634"/>
                  </a:lnTo>
                  <a:lnTo>
                    <a:pt x="6773" y="1068"/>
                  </a:lnTo>
                  <a:lnTo>
                    <a:pt x="6506" y="1468"/>
                  </a:lnTo>
                  <a:lnTo>
                    <a:pt x="6172" y="1869"/>
                  </a:lnTo>
                  <a:lnTo>
                    <a:pt x="5772" y="2202"/>
                  </a:lnTo>
                  <a:lnTo>
                    <a:pt x="5371" y="2536"/>
                  </a:lnTo>
                  <a:lnTo>
                    <a:pt x="4537" y="3136"/>
                  </a:lnTo>
                  <a:lnTo>
                    <a:pt x="3637" y="3737"/>
                  </a:lnTo>
                  <a:lnTo>
                    <a:pt x="2769" y="4337"/>
                  </a:lnTo>
                  <a:lnTo>
                    <a:pt x="2369" y="4704"/>
                  </a:lnTo>
                  <a:lnTo>
                    <a:pt x="1968" y="5038"/>
                  </a:lnTo>
                  <a:lnTo>
                    <a:pt x="1601" y="5438"/>
                  </a:lnTo>
                  <a:lnTo>
                    <a:pt x="1268" y="5872"/>
                  </a:lnTo>
                  <a:lnTo>
                    <a:pt x="901" y="6439"/>
                  </a:lnTo>
                  <a:lnTo>
                    <a:pt x="634" y="7006"/>
                  </a:lnTo>
                  <a:lnTo>
                    <a:pt x="400" y="7640"/>
                  </a:lnTo>
                  <a:lnTo>
                    <a:pt x="234" y="8274"/>
                  </a:lnTo>
                  <a:lnTo>
                    <a:pt x="134" y="8908"/>
                  </a:lnTo>
                  <a:lnTo>
                    <a:pt x="67" y="9542"/>
                  </a:lnTo>
                  <a:lnTo>
                    <a:pt x="0" y="10209"/>
                  </a:lnTo>
                  <a:lnTo>
                    <a:pt x="0" y="10843"/>
                  </a:lnTo>
                  <a:lnTo>
                    <a:pt x="33" y="11544"/>
                  </a:lnTo>
                  <a:lnTo>
                    <a:pt x="67" y="12244"/>
                  </a:lnTo>
                  <a:lnTo>
                    <a:pt x="134" y="12912"/>
                  </a:lnTo>
                  <a:lnTo>
                    <a:pt x="234" y="13612"/>
                  </a:lnTo>
                  <a:lnTo>
                    <a:pt x="367" y="14279"/>
                  </a:lnTo>
                  <a:lnTo>
                    <a:pt x="534" y="14947"/>
                  </a:lnTo>
                  <a:lnTo>
                    <a:pt x="701" y="15614"/>
                  </a:lnTo>
                  <a:lnTo>
                    <a:pt x="901" y="16281"/>
                  </a:lnTo>
                  <a:lnTo>
                    <a:pt x="1168" y="16982"/>
                  </a:lnTo>
                  <a:lnTo>
                    <a:pt x="1435" y="17682"/>
                  </a:lnTo>
                  <a:lnTo>
                    <a:pt x="1768" y="18383"/>
                  </a:lnTo>
                  <a:lnTo>
                    <a:pt x="2102" y="19084"/>
                  </a:lnTo>
                  <a:lnTo>
                    <a:pt x="2469" y="19717"/>
                  </a:lnTo>
                  <a:lnTo>
                    <a:pt x="2869" y="20385"/>
                  </a:lnTo>
                  <a:lnTo>
                    <a:pt x="3270" y="21019"/>
                  </a:lnTo>
                  <a:lnTo>
                    <a:pt x="3737" y="21619"/>
                  </a:lnTo>
                  <a:lnTo>
                    <a:pt x="3637" y="21686"/>
                  </a:lnTo>
                  <a:lnTo>
                    <a:pt x="3603" y="21753"/>
                  </a:lnTo>
                  <a:lnTo>
                    <a:pt x="3603" y="21819"/>
                  </a:lnTo>
                  <a:lnTo>
                    <a:pt x="3603" y="22053"/>
                  </a:lnTo>
                  <a:lnTo>
                    <a:pt x="3670" y="22253"/>
                  </a:lnTo>
                  <a:lnTo>
                    <a:pt x="3803" y="22420"/>
                  </a:lnTo>
                  <a:lnTo>
                    <a:pt x="3937" y="22553"/>
                  </a:lnTo>
                  <a:lnTo>
                    <a:pt x="3837" y="22687"/>
                  </a:lnTo>
                  <a:lnTo>
                    <a:pt x="3770" y="22820"/>
                  </a:lnTo>
                  <a:lnTo>
                    <a:pt x="3703" y="22987"/>
                  </a:lnTo>
                  <a:lnTo>
                    <a:pt x="3703" y="23154"/>
                  </a:lnTo>
                  <a:lnTo>
                    <a:pt x="3703" y="23321"/>
                  </a:lnTo>
                  <a:lnTo>
                    <a:pt x="3737" y="23487"/>
                  </a:lnTo>
                  <a:lnTo>
                    <a:pt x="3803" y="23621"/>
                  </a:lnTo>
                  <a:lnTo>
                    <a:pt x="3904" y="23788"/>
                  </a:lnTo>
                  <a:lnTo>
                    <a:pt x="4104" y="23988"/>
                  </a:lnTo>
                  <a:lnTo>
                    <a:pt x="4337" y="24155"/>
                  </a:lnTo>
                  <a:lnTo>
                    <a:pt x="4137" y="24221"/>
                  </a:lnTo>
                  <a:lnTo>
                    <a:pt x="3937" y="24355"/>
                  </a:lnTo>
                  <a:lnTo>
                    <a:pt x="3803" y="24555"/>
                  </a:lnTo>
                  <a:lnTo>
                    <a:pt x="3737" y="24755"/>
                  </a:lnTo>
                  <a:lnTo>
                    <a:pt x="3737" y="24855"/>
                  </a:lnTo>
                  <a:lnTo>
                    <a:pt x="3737" y="24989"/>
                  </a:lnTo>
                  <a:lnTo>
                    <a:pt x="3770" y="25089"/>
                  </a:lnTo>
                  <a:lnTo>
                    <a:pt x="3837" y="25189"/>
                  </a:lnTo>
                  <a:lnTo>
                    <a:pt x="3937" y="25289"/>
                  </a:lnTo>
                  <a:lnTo>
                    <a:pt x="4037" y="25389"/>
                  </a:lnTo>
                  <a:lnTo>
                    <a:pt x="4270" y="25523"/>
                  </a:lnTo>
                  <a:lnTo>
                    <a:pt x="4537" y="25623"/>
                  </a:lnTo>
                  <a:lnTo>
                    <a:pt x="4804" y="25689"/>
                  </a:lnTo>
                  <a:lnTo>
                    <a:pt x="5238" y="25756"/>
                  </a:lnTo>
                  <a:lnTo>
                    <a:pt x="5705" y="25789"/>
                  </a:lnTo>
                  <a:lnTo>
                    <a:pt x="5738" y="25956"/>
                  </a:lnTo>
                  <a:lnTo>
                    <a:pt x="5805" y="26123"/>
                  </a:lnTo>
                  <a:lnTo>
                    <a:pt x="5872" y="26290"/>
                  </a:lnTo>
                  <a:lnTo>
                    <a:pt x="6005" y="26423"/>
                  </a:lnTo>
                  <a:lnTo>
                    <a:pt x="6139" y="26557"/>
                  </a:lnTo>
                  <a:lnTo>
                    <a:pt x="6272" y="26657"/>
                  </a:lnTo>
                  <a:lnTo>
                    <a:pt x="6639" y="26857"/>
                  </a:lnTo>
                  <a:lnTo>
                    <a:pt x="7006" y="26990"/>
                  </a:lnTo>
                  <a:lnTo>
                    <a:pt x="7407" y="27091"/>
                  </a:lnTo>
                  <a:lnTo>
                    <a:pt x="7807" y="27157"/>
                  </a:lnTo>
                  <a:lnTo>
                    <a:pt x="8141" y="27157"/>
                  </a:lnTo>
                  <a:lnTo>
                    <a:pt x="8541" y="27124"/>
                  </a:lnTo>
                  <a:lnTo>
                    <a:pt x="8975" y="27057"/>
                  </a:lnTo>
                  <a:lnTo>
                    <a:pt x="9342" y="26890"/>
                  </a:lnTo>
                  <a:lnTo>
                    <a:pt x="9542" y="26790"/>
                  </a:lnTo>
                  <a:lnTo>
                    <a:pt x="9709" y="26690"/>
                  </a:lnTo>
                  <a:lnTo>
                    <a:pt x="9975" y="26423"/>
                  </a:lnTo>
                  <a:lnTo>
                    <a:pt x="10176" y="26123"/>
                  </a:lnTo>
                  <a:lnTo>
                    <a:pt x="10342" y="25789"/>
                  </a:lnTo>
                  <a:lnTo>
                    <a:pt x="10443" y="25422"/>
                  </a:lnTo>
                  <a:lnTo>
                    <a:pt x="10943" y="25256"/>
                  </a:lnTo>
                  <a:lnTo>
                    <a:pt x="11210" y="25156"/>
                  </a:lnTo>
                  <a:lnTo>
                    <a:pt x="11443" y="25055"/>
                  </a:lnTo>
                  <a:lnTo>
                    <a:pt x="11677" y="24889"/>
                  </a:lnTo>
                  <a:lnTo>
                    <a:pt x="11844" y="24688"/>
                  </a:lnTo>
                  <a:lnTo>
                    <a:pt x="11911" y="24555"/>
                  </a:lnTo>
                  <a:lnTo>
                    <a:pt x="11977" y="24455"/>
                  </a:lnTo>
                  <a:lnTo>
                    <a:pt x="11977" y="24288"/>
                  </a:lnTo>
                  <a:lnTo>
                    <a:pt x="11977" y="24155"/>
                  </a:lnTo>
                  <a:lnTo>
                    <a:pt x="11911" y="23988"/>
                  </a:lnTo>
                  <a:lnTo>
                    <a:pt x="11810" y="23821"/>
                  </a:lnTo>
                  <a:lnTo>
                    <a:pt x="11677" y="23721"/>
                  </a:lnTo>
                  <a:lnTo>
                    <a:pt x="11510" y="23654"/>
                  </a:lnTo>
                  <a:lnTo>
                    <a:pt x="11677" y="23521"/>
                  </a:lnTo>
                  <a:lnTo>
                    <a:pt x="11810" y="23354"/>
                  </a:lnTo>
                  <a:lnTo>
                    <a:pt x="11911" y="23187"/>
                  </a:lnTo>
                  <a:lnTo>
                    <a:pt x="12011" y="22987"/>
                  </a:lnTo>
                  <a:lnTo>
                    <a:pt x="12044" y="22820"/>
                  </a:lnTo>
                  <a:lnTo>
                    <a:pt x="12077" y="22620"/>
                  </a:lnTo>
                  <a:lnTo>
                    <a:pt x="12044" y="22420"/>
                  </a:lnTo>
                  <a:lnTo>
                    <a:pt x="11977" y="22220"/>
                  </a:lnTo>
                  <a:lnTo>
                    <a:pt x="12111" y="22086"/>
                  </a:lnTo>
                  <a:lnTo>
                    <a:pt x="12211" y="21953"/>
                  </a:lnTo>
                  <a:lnTo>
                    <a:pt x="12277" y="21819"/>
                  </a:lnTo>
                  <a:lnTo>
                    <a:pt x="12344" y="21652"/>
                  </a:lnTo>
                  <a:lnTo>
                    <a:pt x="12344" y="21452"/>
                  </a:lnTo>
                  <a:lnTo>
                    <a:pt x="12311" y="21252"/>
                  </a:lnTo>
                  <a:lnTo>
                    <a:pt x="12244" y="21085"/>
                  </a:lnTo>
                  <a:lnTo>
                    <a:pt x="12111" y="20952"/>
                  </a:lnTo>
                  <a:lnTo>
                    <a:pt x="12644" y="19617"/>
                  </a:lnTo>
                  <a:lnTo>
                    <a:pt x="13178" y="18250"/>
                  </a:lnTo>
                  <a:lnTo>
                    <a:pt x="13612" y="16848"/>
                  </a:lnTo>
                  <a:lnTo>
                    <a:pt x="14046" y="15447"/>
                  </a:lnTo>
                  <a:lnTo>
                    <a:pt x="14413" y="14046"/>
                  </a:lnTo>
                  <a:lnTo>
                    <a:pt x="14746" y="12611"/>
                  </a:lnTo>
                  <a:lnTo>
                    <a:pt x="15013" y="11177"/>
                  </a:lnTo>
                  <a:lnTo>
                    <a:pt x="15247" y="9742"/>
                  </a:lnTo>
                  <a:lnTo>
                    <a:pt x="15280" y="9142"/>
                  </a:lnTo>
                  <a:lnTo>
                    <a:pt x="15313" y="8508"/>
                  </a:lnTo>
                  <a:lnTo>
                    <a:pt x="15280" y="7907"/>
                  </a:lnTo>
                  <a:lnTo>
                    <a:pt x="15213" y="7340"/>
                  </a:lnTo>
                  <a:lnTo>
                    <a:pt x="15047" y="6739"/>
                  </a:lnTo>
                  <a:lnTo>
                    <a:pt x="14846" y="6206"/>
                  </a:lnTo>
                  <a:lnTo>
                    <a:pt x="14713" y="5939"/>
                  </a:lnTo>
                  <a:lnTo>
                    <a:pt x="14546" y="5672"/>
                  </a:lnTo>
                  <a:lnTo>
                    <a:pt x="14379" y="5405"/>
                  </a:lnTo>
                  <a:lnTo>
                    <a:pt x="14179" y="5171"/>
                  </a:lnTo>
                  <a:lnTo>
                    <a:pt x="13846" y="4804"/>
                  </a:lnTo>
                  <a:lnTo>
                    <a:pt x="13512" y="4471"/>
                  </a:lnTo>
                  <a:lnTo>
                    <a:pt x="13112" y="4171"/>
                  </a:lnTo>
                  <a:lnTo>
                    <a:pt x="12711" y="3870"/>
                  </a:lnTo>
                  <a:lnTo>
                    <a:pt x="11877" y="3370"/>
                  </a:lnTo>
                  <a:lnTo>
                    <a:pt x="11043" y="2869"/>
                  </a:lnTo>
                  <a:lnTo>
                    <a:pt x="10076" y="2302"/>
                  </a:lnTo>
                  <a:lnTo>
                    <a:pt x="9575" y="2002"/>
                  </a:lnTo>
                  <a:lnTo>
                    <a:pt x="9108" y="1702"/>
                  </a:lnTo>
                  <a:lnTo>
                    <a:pt x="8674" y="1335"/>
                  </a:lnTo>
                  <a:lnTo>
                    <a:pt x="8274" y="968"/>
                  </a:lnTo>
                  <a:lnTo>
                    <a:pt x="7907" y="567"/>
                  </a:lnTo>
                  <a:lnTo>
                    <a:pt x="7573" y="100"/>
                  </a:lnTo>
                  <a:lnTo>
                    <a:pt x="7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1683550" y="2336600"/>
              <a:ext cx="50900" cy="32550"/>
            </a:xfrm>
            <a:custGeom>
              <a:avLst/>
              <a:gdLst/>
              <a:ahLst/>
              <a:cxnLst/>
              <a:rect l="l" t="t" r="r" b="b"/>
              <a:pathLst>
                <a:path w="2036" h="1302" extrusionOk="0">
                  <a:moveTo>
                    <a:pt x="167" y="1"/>
                  </a:moveTo>
                  <a:lnTo>
                    <a:pt x="100" y="34"/>
                  </a:lnTo>
                  <a:lnTo>
                    <a:pt x="34" y="101"/>
                  </a:lnTo>
                  <a:lnTo>
                    <a:pt x="0" y="201"/>
                  </a:lnTo>
                  <a:lnTo>
                    <a:pt x="0" y="301"/>
                  </a:lnTo>
                  <a:lnTo>
                    <a:pt x="34" y="368"/>
                  </a:lnTo>
                  <a:lnTo>
                    <a:pt x="100" y="434"/>
                  </a:lnTo>
                  <a:lnTo>
                    <a:pt x="1668" y="1268"/>
                  </a:lnTo>
                  <a:lnTo>
                    <a:pt x="1768" y="1302"/>
                  </a:lnTo>
                  <a:lnTo>
                    <a:pt x="1869" y="1302"/>
                  </a:lnTo>
                  <a:lnTo>
                    <a:pt x="1935" y="1268"/>
                  </a:lnTo>
                  <a:lnTo>
                    <a:pt x="2002" y="1202"/>
                  </a:lnTo>
                  <a:lnTo>
                    <a:pt x="2035" y="1102"/>
                  </a:lnTo>
                  <a:lnTo>
                    <a:pt x="2035" y="1002"/>
                  </a:lnTo>
                  <a:lnTo>
                    <a:pt x="2002" y="935"/>
                  </a:lnTo>
                  <a:lnTo>
                    <a:pt x="1935" y="868"/>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716075" y="2259875"/>
              <a:ext cx="45900" cy="72575"/>
            </a:xfrm>
            <a:custGeom>
              <a:avLst/>
              <a:gdLst/>
              <a:ahLst/>
              <a:cxnLst/>
              <a:rect l="l" t="t" r="r" b="b"/>
              <a:pathLst>
                <a:path w="1836" h="2903" extrusionOk="0">
                  <a:moveTo>
                    <a:pt x="201" y="0"/>
                  </a:moveTo>
                  <a:lnTo>
                    <a:pt x="134" y="34"/>
                  </a:lnTo>
                  <a:lnTo>
                    <a:pt x="67" y="67"/>
                  </a:lnTo>
                  <a:lnTo>
                    <a:pt x="0" y="134"/>
                  </a:lnTo>
                  <a:lnTo>
                    <a:pt x="0" y="234"/>
                  </a:lnTo>
                  <a:lnTo>
                    <a:pt x="34" y="334"/>
                  </a:lnTo>
                  <a:lnTo>
                    <a:pt x="401" y="934"/>
                  </a:lnTo>
                  <a:lnTo>
                    <a:pt x="768" y="1535"/>
                  </a:lnTo>
                  <a:lnTo>
                    <a:pt x="1101" y="2169"/>
                  </a:lnTo>
                  <a:lnTo>
                    <a:pt x="1402" y="2803"/>
                  </a:lnTo>
                  <a:lnTo>
                    <a:pt x="1468" y="2869"/>
                  </a:lnTo>
                  <a:lnTo>
                    <a:pt x="1535" y="2903"/>
                  </a:lnTo>
                  <a:lnTo>
                    <a:pt x="1702" y="2903"/>
                  </a:lnTo>
                  <a:lnTo>
                    <a:pt x="1802" y="2836"/>
                  </a:lnTo>
                  <a:lnTo>
                    <a:pt x="1835" y="2736"/>
                  </a:lnTo>
                  <a:lnTo>
                    <a:pt x="1835" y="2669"/>
                  </a:lnTo>
                  <a:lnTo>
                    <a:pt x="1802" y="2569"/>
                  </a:lnTo>
                  <a:lnTo>
                    <a:pt x="1502" y="1935"/>
                  </a:lnTo>
                  <a:lnTo>
                    <a:pt x="1168" y="1301"/>
                  </a:lnTo>
                  <a:lnTo>
                    <a:pt x="834" y="701"/>
                  </a:lnTo>
                  <a:lnTo>
                    <a:pt x="434" y="100"/>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1791150" y="2231500"/>
              <a:ext cx="17525" cy="76775"/>
            </a:xfrm>
            <a:custGeom>
              <a:avLst/>
              <a:gdLst/>
              <a:ahLst/>
              <a:cxnLst/>
              <a:rect l="l" t="t" r="r" b="b"/>
              <a:pathLst>
                <a:path w="701" h="3071" extrusionOk="0">
                  <a:moveTo>
                    <a:pt x="267" y="1"/>
                  </a:moveTo>
                  <a:lnTo>
                    <a:pt x="167" y="34"/>
                  </a:lnTo>
                  <a:lnTo>
                    <a:pt x="67" y="68"/>
                  </a:lnTo>
                  <a:lnTo>
                    <a:pt x="33" y="134"/>
                  </a:lnTo>
                  <a:lnTo>
                    <a:pt x="0" y="201"/>
                  </a:lnTo>
                  <a:lnTo>
                    <a:pt x="0" y="301"/>
                  </a:lnTo>
                  <a:lnTo>
                    <a:pt x="100" y="935"/>
                  </a:lnTo>
                  <a:lnTo>
                    <a:pt x="167" y="1569"/>
                  </a:lnTo>
                  <a:lnTo>
                    <a:pt x="234" y="2203"/>
                  </a:lnTo>
                  <a:lnTo>
                    <a:pt x="234" y="2870"/>
                  </a:lnTo>
                  <a:lnTo>
                    <a:pt x="267" y="2937"/>
                  </a:lnTo>
                  <a:lnTo>
                    <a:pt x="300" y="3037"/>
                  </a:lnTo>
                  <a:lnTo>
                    <a:pt x="400" y="3070"/>
                  </a:lnTo>
                  <a:lnTo>
                    <a:pt x="567" y="3070"/>
                  </a:lnTo>
                  <a:lnTo>
                    <a:pt x="634" y="3037"/>
                  </a:lnTo>
                  <a:lnTo>
                    <a:pt x="701" y="2937"/>
                  </a:lnTo>
                  <a:lnTo>
                    <a:pt x="701" y="2870"/>
                  </a:lnTo>
                  <a:lnTo>
                    <a:pt x="667" y="2170"/>
                  </a:lnTo>
                  <a:lnTo>
                    <a:pt x="634" y="1502"/>
                  </a:lnTo>
                  <a:lnTo>
                    <a:pt x="567" y="835"/>
                  </a:lnTo>
                  <a:lnTo>
                    <a:pt x="467" y="168"/>
                  </a:lnTo>
                  <a:lnTo>
                    <a:pt x="400" y="101"/>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1844525" y="2254875"/>
              <a:ext cx="21700" cy="52550"/>
            </a:xfrm>
            <a:custGeom>
              <a:avLst/>
              <a:gdLst/>
              <a:ahLst/>
              <a:cxnLst/>
              <a:rect l="l" t="t" r="r" b="b"/>
              <a:pathLst>
                <a:path w="868" h="2102" extrusionOk="0">
                  <a:moveTo>
                    <a:pt x="601" y="0"/>
                  </a:moveTo>
                  <a:lnTo>
                    <a:pt x="534" y="33"/>
                  </a:lnTo>
                  <a:lnTo>
                    <a:pt x="467" y="67"/>
                  </a:lnTo>
                  <a:lnTo>
                    <a:pt x="401" y="167"/>
                  </a:lnTo>
                  <a:lnTo>
                    <a:pt x="0" y="1802"/>
                  </a:lnTo>
                  <a:lnTo>
                    <a:pt x="0" y="1902"/>
                  </a:lnTo>
                  <a:lnTo>
                    <a:pt x="0" y="1968"/>
                  </a:lnTo>
                  <a:lnTo>
                    <a:pt x="67" y="2035"/>
                  </a:lnTo>
                  <a:lnTo>
                    <a:pt x="167" y="2069"/>
                  </a:lnTo>
                  <a:lnTo>
                    <a:pt x="234" y="2102"/>
                  </a:lnTo>
                  <a:lnTo>
                    <a:pt x="334" y="2069"/>
                  </a:lnTo>
                  <a:lnTo>
                    <a:pt x="401" y="2002"/>
                  </a:lnTo>
                  <a:lnTo>
                    <a:pt x="434" y="1935"/>
                  </a:lnTo>
                  <a:lnTo>
                    <a:pt x="868" y="267"/>
                  </a:lnTo>
                  <a:lnTo>
                    <a:pt x="868" y="200"/>
                  </a:lnTo>
                  <a:lnTo>
                    <a:pt x="834" y="100"/>
                  </a:lnTo>
                  <a:lnTo>
                    <a:pt x="801" y="33"/>
                  </a:lnTo>
                  <a:lnTo>
                    <a:pt x="7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1872875" y="2324100"/>
              <a:ext cx="31725" cy="26700"/>
            </a:xfrm>
            <a:custGeom>
              <a:avLst/>
              <a:gdLst/>
              <a:ahLst/>
              <a:cxnLst/>
              <a:rect l="l" t="t" r="r" b="b"/>
              <a:pathLst>
                <a:path w="1269" h="1068" extrusionOk="0">
                  <a:moveTo>
                    <a:pt x="1035" y="0"/>
                  </a:moveTo>
                  <a:lnTo>
                    <a:pt x="935" y="34"/>
                  </a:lnTo>
                  <a:lnTo>
                    <a:pt x="868" y="67"/>
                  </a:lnTo>
                  <a:lnTo>
                    <a:pt x="668" y="234"/>
                  </a:lnTo>
                  <a:lnTo>
                    <a:pt x="601" y="300"/>
                  </a:lnTo>
                  <a:lnTo>
                    <a:pt x="534" y="367"/>
                  </a:lnTo>
                  <a:lnTo>
                    <a:pt x="101" y="634"/>
                  </a:lnTo>
                  <a:lnTo>
                    <a:pt x="34" y="701"/>
                  </a:lnTo>
                  <a:lnTo>
                    <a:pt x="1" y="801"/>
                  </a:lnTo>
                  <a:lnTo>
                    <a:pt x="1" y="868"/>
                  </a:lnTo>
                  <a:lnTo>
                    <a:pt x="34" y="968"/>
                  </a:lnTo>
                  <a:lnTo>
                    <a:pt x="101" y="1034"/>
                  </a:lnTo>
                  <a:lnTo>
                    <a:pt x="167" y="1068"/>
                  </a:lnTo>
                  <a:lnTo>
                    <a:pt x="267" y="1068"/>
                  </a:lnTo>
                  <a:lnTo>
                    <a:pt x="368" y="1034"/>
                  </a:lnTo>
                  <a:lnTo>
                    <a:pt x="801" y="734"/>
                  </a:lnTo>
                  <a:lnTo>
                    <a:pt x="1202" y="401"/>
                  </a:lnTo>
                  <a:lnTo>
                    <a:pt x="1235" y="334"/>
                  </a:lnTo>
                  <a:lnTo>
                    <a:pt x="1268" y="234"/>
                  </a:lnTo>
                  <a:lnTo>
                    <a:pt x="1235" y="167"/>
                  </a:lnTo>
                  <a:lnTo>
                    <a:pt x="1202" y="67"/>
                  </a:lnTo>
                  <a:lnTo>
                    <a:pt x="1102" y="34"/>
                  </a:lnTo>
                  <a:lnTo>
                    <a:pt x="1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1"/>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31"/>
          <p:cNvSpPr/>
          <p:nvPr/>
        </p:nvSpPr>
        <p:spPr>
          <a:xfrm>
            <a:off x="5800838" y="1603450"/>
            <a:ext cx="2144100" cy="214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ctrTitle"/>
          </p:nvPr>
        </p:nvSpPr>
        <p:spPr>
          <a:xfrm>
            <a:off x="702943" y="1332202"/>
            <a:ext cx="4864500" cy="26688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r>
              <a:rPr lang="en-US" sz="4000" dirty="0"/>
              <a:t>THANK YOU!</a:t>
            </a:r>
            <a:endParaRPr sz="4000" dirty="0"/>
          </a:p>
        </p:txBody>
      </p:sp>
      <p:grpSp>
        <p:nvGrpSpPr>
          <p:cNvPr id="256" name="Google Shape;256;p31"/>
          <p:cNvGrpSpPr/>
          <p:nvPr/>
        </p:nvGrpSpPr>
        <p:grpSpPr>
          <a:xfrm>
            <a:off x="6409768" y="2491065"/>
            <a:ext cx="1412475" cy="1789805"/>
            <a:chOff x="2077225" y="1594300"/>
            <a:chExt cx="899150" cy="1139350"/>
          </a:xfrm>
        </p:grpSpPr>
        <p:sp>
          <p:nvSpPr>
            <p:cNvPr id="257" name="Google Shape;257;p31"/>
            <p:cNvSpPr/>
            <p:nvPr/>
          </p:nvSpPr>
          <p:spPr>
            <a:xfrm>
              <a:off x="2252375" y="1786125"/>
              <a:ext cx="535500" cy="779875"/>
            </a:xfrm>
            <a:custGeom>
              <a:avLst/>
              <a:gdLst/>
              <a:ahLst/>
              <a:cxnLst/>
              <a:rect l="l" t="t" r="r" b="b"/>
              <a:pathLst>
                <a:path w="21420" h="31195" extrusionOk="0">
                  <a:moveTo>
                    <a:pt x="11110" y="0"/>
                  </a:moveTo>
                  <a:lnTo>
                    <a:pt x="10310" y="67"/>
                  </a:lnTo>
                  <a:lnTo>
                    <a:pt x="9542" y="201"/>
                  </a:lnTo>
                  <a:lnTo>
                    <a:pt x="8775" y="367"/>
                  </a:lnTo>
                  <a:lnTo>
                    <a:pt x="8041" y="601"/>
                  </a:lnTo>
                  <a:lnTo>
                    <a:pt x="7274" y="868"/>
                  </a:lnTo>
                  <a:lnTo>
                    <a:pt x="6573" y="1168"/>
                  </a:lnTo>
                  <a:lnTo>
                    <a:pt x="5872" y="1535"/>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101" y="13445"/>
                  </a:lnTo>
                  <a:lnTo>
                    <a:pt x="234" y="14179"/>
                  </a:lnTo>
                  <a:lnTo>
                    <a:pt x="401" y="14880"/>
                  </a:lnTo>
                  <a:lnTo>
                    <a:pt x="634" y="15581"/>
                  </a:lnTo>
                  <a:lnTo>
                    <a:pt x="868" y="16281"/>
                  </a:lnTo>
                  <a:lnTo>
                    <a:pt x="1168" y="16982"/>
                  </a:lnTo>
                  <a:lnTo>
                    <a:pt x="1502" y="17616"/>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405" y="24589"/>
                  </a:lnTo>
                  <a:lnTo>
                    <a:pt x="5572" y="25489"/>
                  </a:lnTo>
                  <a:lnTo>
                    <a:pt x="5672" y="26390"/>
                  </a:lnTo>
                  <a:lnTo>
                    <a:pt x="5705" y="27258"/>
                  </a:lnTo>
                  <a:lnTo>
                    <a:pt x="5705" y="28158"/>
                  </a:lnTo>
                  <a:lnTo>
                    <a:pt x="5639" y="29059"/>
                  </a:lnTo>
                  <a:lnTo>
                    <a:pt x="5572" y="29960"/>
                  </a:lnTo>
                  <a:lnTo>
                    <a:pt x="5439" y="30861"/>
                  </a:ln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412" y="22020"/>
                  </a:lnTo>
                  <a:lnTo>
                    <a:pt x="13779" y="21753"/>
                  </a:lnTo>
                  <a:lnTo>
                    <a:pt x="14580" y="21219"/>
                  </a:lnTo>
                  <a:lnTo>
                    <a:pt x="15381" y="20718"/>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1152" y="11277"/>
                  </a:lnTo>
                  <a:lnTo>
                    <a:pt x="21252" y="10710"/>
                  </a:lnTo>
                  <a:lnTo>
                    <a:pt x="21353" y="10143"/>
                  </a:lnTo>
                  <a:lnTo>
                    <a:pt x="21386" y="9575"/>
                  </a:lnTo>
                  <a:lnTo>
                    <a:pt x="21419" y="9008"/>
                  </a:lnTo>
                  <a:lnTo>
                    <a:pt x="21386" y="8441"/>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6415" y="1101"/>
                  </a:lnTo>
                  <a:lnTo>
                    <a:pt x="15714" y="768"/>
                  </a:lnTo>
                  <a:lnTo>
                    <a:pt x="14980" y="501"/>
                  </a:lnTo>
                  <a:lnTo>
                    <a:pt x="14213" y="301"/>
                  </a:lnTo>
                  <a:lnTo>
                    <a:pt x="13446" y="134"/>
                  </a:lnTo>
                  <a:lnTo>
                    <a:pt x="12678" y="34"/>
                  </a:lnTo>
                  <a:lnTo>
                    <a:pt x="11878" y="0"/>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2252375" y="1786125"/>
              <a:ext cx="535500" cy="779875"/>
            </a:xfrm>
            <a:custGeom>
              <a:avLst/>
              <a:gdLst/>
              <a:ahLst/>
              <a:cxnLst/>
              <a:rect l="l" t="t" r="r" b="b"/>
              <a:pathLst>
                <a:path w="21420" h="31195" fill="none" extrusionOk="0">
                  <a:moveTo>
                    <a:pt x="10276" y="31194"/>
                  </a:move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079" y="22320"/>
                  </a:lnTo>
                  <a:lnTo>
                    <a:pt x="13412" y="22020"/>
                  </a:lnTo>
                  <a:lnTo>
                    <a:pt x="13779" y="21753"/>
                  </a:lnTo>
                  <a:lnTo>
                    <a:pt x="14580" y="21219"/>
                  </a:lnTo>
                  <a:lnTo>
                    <a:pt x="15381" y="20718"/>
                  </a:lnTo>
                  <a:lnTo>
                    <a:pt x="16148" y="20185"/>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0919" y="12378"/>
                  </a:lnTo>
                  <a:lnTo>
                    <a:pt x="21152" y="11277"/>
                  </a:lnTo>
                  <a:lnTo>
                    <a:pt x="21252" y="10710"/>
                  </a:lnTo>
                  <a:lnTo>
                    <a:pt x="21353" y="10143"/>
                  </a:lnTo>
                  <a:lnTo>
                    <a:pt x="21386" y="9575"/>
                  </a:lnTo>
                  <a:lnTo>
                    <a:pt x="21419" y="9008"/>
                  </a:lnTo>
                  <a:lnTo>
                    <a:pt x="21386" y="8441"/>
                  </a:lnTo>
                  <a:lnTo>
                    <a:pt x="21353" y="7874"/>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7115" y="1468"/>
                  </a:lnTo>
                  <a:lnTo>
                    <a:pt x="16415" y="1101"/>
                  </a:lnTo>
                  <a:lnTo>
                    <a:pt x="15714" y="768"/>
                  </a:lnTo>
                  <a:lnTo>
                    <a:pt x="14980" y="501"/>
                  </a:lnTo>
                  <a:lnTo>
                    <a:pt x="14213" y="301"/>
                  </a:lnTo>
                  <a:lnTo>
                    <a:pt x="13446" y="134"/>
                  </a:lnTo>
                  <a:lnTo>
                    <a:pt x="12678" y="34"/>
                  </a:lnTo>
                  <a:lnTo>
                    <a:pt x="11878" y="0"/>
                  </a:lnTo>
                  <a:lnTo>
                    <a:pt x="11110" y="0"/>
                  </a:lnTo>
                  <a:lnTo>
                    <a:pt x="10310" y="67"/>
                  </a:lnTo>
                  <a:lnTo>
                    <a:pt x="9542" y="201"/>
                  </a:lnTo>
                  <a:lnTo>
                    <a:pt x="8775" y="367"/>
                  </a:lnTo>
                  <a:lnTo>
                    <a:pt x="8041" y="601"/>
                  </a:lnTo>
                  <a:lnTo>
                    <a:pt x="7274" y="868"/>
                  </a:lnTo>
                  <a:lnTo>
                    <a:pt x="6573" y="1168"/>
                  </a:lnTo>
                  <a:lnTo>
                    <a:pt x="5872" y="1535"/>
                  </a:lnTo>
                  <a:lnTo>
                    <a:pt x="5205" y="1969"/>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34" y="12711"/>
                  </a:lnTo>
                  <a:lnTo>
                    <a:pt x="101" y="13445"/>
                  </a:lnTo>
                  <a:lnTo>
                    <a:pt x="234" y="14179"/>
                  </a:lnTo>
                  <a:lnTo>
                    <a:pt x="401" y="14880"/>
                  </a:lnTo>
                  <a:lnTo>
                    <a:pt x="634" y="15581"/>
                  </a:lnTo>
                  <a:lnTo>
                    <a:pt x="868" y="16281"/>
                  </a:lnTo>
                  <a:lnTo>
                    <a:pt x="1168" y="16982"/>
                  </a:lnTo>
                  <a:lnTo>
                    <a:pt x="1502" y="17616"/>
                  </a:lnTo>
                  <a:lnTo>
                    <a:pt x="1869" y="18283"/>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172" y="23721"/>
                  </a:lnTo>
                  <a:lnTo>
                    <a:pt x="5405" y="24589"/>
                  </a:lnTo>
                  <a:lnTo>
                    <a:pt x="5572" y="25489"/>
                  </a:lnTo>
                  <a:lnTo>
                    <a:pt x="5672" y="26390"/>
                  </a:lnTo>
                  <a:lnTo>
                    <a:pt x="5705" y="27258"/>
                  </a:lnTo>
                  <a:lnTo>
                    <a:pt x="5705" y="28158"/>
                  </a:lnTo>
                  <a:lnTo>
                    <a:pt x="5639" y="29059"/>
                  </a:lnTo>
                  <a:lnTo>
                    <a:pt x="5572" y="29960"/>
                  </a:lnTo>
                  <a:lnTo>
                    <a:pt x="5439" y="308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2169800" y="1705225"/>
              <a:ext cx="673950" cy="859100"/>
            </a:xfrm>
            <a:custGeom>
              <a:avLst/>
              <a:gdLst/>
              <a:ahLst/>
              <a:cxnLst/>
              <a:rect l="l" t="t" r="r" b="b"/>
              <a:pathLst>
                <a:path w="26958" h="34364" extrusionOk="0">
                  <a:moveTo>
                    <a:pt x="15281" y="0"/>
                  </a:moveTo>
                  <a:lnTo>
                    <a:pt x="14146" y="34"/>
                  </a:lnTo>
                  <a:lnTo>
                    <a:pt x="13045" y="134"/>
                  </a:lnTo>
                  <a:lnTo>
                    <a:pt x="11911" y="267"/>
                  </a:lnTo>
                  <a:lnTo>
                    <a:pt x="10810" y="501"/>
                  </a:lnTo>
                  <a:lnTo>
                    <a:pt x="9742" y="801"/>
                  </a:lnTo>
                  <a:lnTo>
                    <a:pt x="8775" y="1135"/>
                  </a:lnTo>
                  <a:lnTo>
                    <a:pt x="7841" y="1535"/>
                  </a:lnTo>
                  <a:lnTo>
                    <a:pt x="6973" y="2002"/>
                  </a:lnTo>
                  <a:lnTo>
                    <a:pt x="6106" y="2536"/>
                  </a:lnTo>
                  <a:lnTo>
                    <a:pt x="5305" y="3103"/>
                  </a:lnTo>
                  <a:lnTo>
                    <a:pt x="4538" y="3770"/>
                  </a:lnTo>
                  <a:lnTo>
                    <a:pt x="3804" y="4504"/>
                  </a:lnTo>
                  <a:lnTo>
                    <a:pt x="3470" y="4871"/>
                  </a:lnTo>
                  <a:lnTo>
                    <a:pt x="3137" y="5271"/>
                  </a:lnTo>
                  <a:lnTo>
                    <a:pt x="2570" y="6039"/>
                  </a:lnTo>
                  <a:lnTo>
                    <a:pt x="2069" y="6873"/>
                  </a:lnTo>
                  <a:lnTo>
                    <a:pt x="1602" y="7707"/>
                  </a:lnTo>
                  <a:lnTo>
                    <a:pt x="1202" y="8574"/>
                  </a:lnTo>
                  <a:lnTo>
                    <a:pt x="835" y="9475"/>
                  </a:lnTo>
                  <a:lnTo>
                    <a:pt x="568" y="10409"/>
                  </a:lnTo>
                  <a:lnTo>
                    <a:pt x="334" y="11343"/>
                  </a:lnTo>
                  <a:lnTo>
                    <a:pt x="167" y="12311"/>
                  </a:lnTo>
                  <a:lnTo>
                    <a:pt x="67" y="13312"/>
                  </a:lnTo>
                  <a:lnTo>
                    <a:pt x="1" y="14313"/>
                  </a:lnTo>
                  <a:lnTo>
                    <a:pt x="67" y="15314"/>
                  </a:lnTo>
                  <a:lnTo>
                    <a:pt x="167" y="16314"/>
                  </a:lnTo>
                  <a:lnTo>
                    <a:pt x="334" y="17315"/>
                  </a:lnTo>
                  <a:lnTo>
                    <a:pt x="534" y="18283"/>
                  </a:lnTo>
                  <a:lnTo>
                    <a:pt x="835" y="19250"/>
                  </a:lnTo>
                  <a:lnTo>
                    <a:pt x="1168" y="20185"/>
                  </a:lnTo>
                  <a:lnTo>
                    <a:pt x="1602" y="21085"/>
                  </a:lnTo>
                  <a:lnTo>
                    <a:pt x="2036" y="21986"/>
                  </a:lnTo>
                  <a:lnTo>
                    <a:pt x="2536" y="22854"/>
                  </a:lnTo>
                  <a:lnTo>
                    <a:pt x="3103" y="23688"/>
                  </a:lnTo>
                  <a:lnTo>
                    <a:pt x="3704" y="24488"/>
                  </a:lnTo>
                  <a:lnTo>
                    <a:pt x="4371" y="25256"/>
                  </a:lnTo>
                  <a:lnTo>
                    <a:pt x="5038" y="25990"/>
                  </a:lnTo>
                  <a:lnTo>
                    <a:pt x="5772" y="26690"/>
                  </a:lnTo>
                  <a:lnTo>
                    <a:pt x="6473" y="27257"/>
                  </a:lnTo>
                  <a:lnTo>
                    <a:pt x="7174" y="27825"/>
                  </a:lnTo>
                  <a:lnTo>
                    <a:pt x="7174" y="33496"/>
                  </a:lnTo>
                  <a:lnTo>
                    <a:pt x="7174" y="33830"/>
                  </a:lnTo>
                  <a:lnTo>
                    <a:pt x="7207" y="34130"/>
                  </a:lnTo>
                  <a:lnTo>
                    <a:pt x="7207" y="34230"/>
                  </a:lnTo>
                  <a:lnTo>
                    <a:pt x="7274" y="34297"/>
                  </a:lnTo>
                  <a:lnTo>
                    <a:pt x="7340" y="34364"/>
                  </a:lnTo>
                  <a:lnTo>
                    <a:pt x="7541" y="34364"/>
                  </a:lnTo>
                  <a:lnTo>
                    <a:pt x="7607" y="34297"/>
                  </a:lnTo>
                  <a:lnTo>
                    <a:pt x="7674" y="34230"/>
                  </a:lnTo>
                  <a:lnTo>
                    <a:pt x="7674" y="34130"/>
                  </a:lnTo>
                  <a:lnTo>
                    <a:pt x="7674" y="33663"/>
                  </a:lnTo>
                  <a:lnTo>
                    <a:pt x="7674" y="33630"/>
                  </a:lnTo>
                  <a:lnTo>
                    <a:pt x="7641" y="28292"/>
                  </a:lnTo>
                  <a:lnTo>
                    <a:pt x="7674" y="27991"/>
                  </a:lnTo>
                  <a:lnTo>
                    <a:pt x="7641" y="27691"/>
                  </a:lnTo>
                  <a:lnTo>
                    <a:pt x="7607" y="27591"/>
                  </a:lnTo>
                  <a:lnTo>
                    <a:pt x="7541" y="27524"/>
                  </a:lnTo>
                  <a:lnTo>
                    <a:pt x="7374" y="27391"/>
                  </a:lnTo>
                  <a:lnTo>
                    <a:pt x="6540" y="26724"/>
                  </a:lnTo>
                  <a:lnTo>
                    <a:pt x="5739" y="25990"/>
                  </a:lnTo>
                  <a:lnTo>
                    <a:pt x="4972" y="25256"/>
                  </a:lnTo>
                  <a:lnTo>
                    <a:pt x="4304" y="24455"/>
                  </a:lnTo>
                  <a:lnTo>
                    <a:pt x="3637" y="23621"/>
                  </a:lnTo>
                  <a:lnTo>
                    <a:pt x="3070" y="22753"/>
                  </a:lnTo>
                  <a:lnTo>
                    <a:pt x="2536" y="21886"/>
                  </a:lnTo>
                  <a:lnTo>
                    <a:pt x="2036" y="20952"/>
                  </a:lnTo>
                  <a:lnTo>
                    <a:pt x="1602" y="19984"/>
                  </a:lnTo>
                  <a:lnTo>
                    <a:pt x="1268" y="19017"/>
                  </a:lnTo>
                  <a:lnTo>
                    <a:pt x="968" y="18016"/>
                  </a:lnTo>
                  <a:lnTo>
                    <a:pt x="735" y="17015"/>
                  </a:lnTo>
                  <a:lnTo>
                    <a:pt x="601" y="16014"/>
                  </a:lnTo>
                  <a:lnTo>
                    <a:pt x="534" y="14980"/>
                  </a:lnTo>
                  <a:lnTo>
                    <a:pt x="501" y="13979"/>
                  </a:lnTo>
                  <a:lnTo>
                    <a:pt x="568" y="12978"/>
                  </a:lnTo>
                  <a:lnTo>
                    <a:pt x="701" y="11977"/>
                  </a:lnTo>
                  <a:lnTo>
                    <a:pt x="901" y="10976"/>
                  </a:lnTo>
                  <a:lnTo>
                    <a:pt x="1202" y="10009"/>
                  </a:lnTo>
                  <a:lnTo>
                    <a:pt x="1535" y="9075"/>
                  </a:lnTo>
                  <a:lnTo>
                    <a:pt x="1936" y="8141"/>
                  </a:lnTo>
                  <a:lnTo>
                    <a:pt x="2403" y="7240"/>
                  </a:lnTo>
                  <a:lnTo>
                    <a:pt x="2937" y="6372"/>
                  </a:lnTo>
                  <a:lnTo>
                    <a:pt x="3504" y="5572"/>
                  </a:lnTo>
                  <a:lnTo>
                    <a:pt x="4171" y="4804"/>
                  </a:lnTo>
                  <a:lnTo>
                    <a:pt x="4538" y="4437"/>
                  </a:lnTo>
                  <a:lnTo>
                    <a:pt x="4905" y="4070"/>
                  </a:lnTo>
                  <a:lnTo>
                    <a:pt x="5272" y="3737"/>
                  </a:lnTo>
                  <a:lnTo>
                    <a:pt x="5672" y="3403"/>
                  </a:lnTo>
                  <a:lnTo>
                    <a:pt x="6139" y="3070"/>
                  </a:lnTo>
                  <a:lnTo>
                    <a:pt x="6606" y="2769"/>
                  </a:lnTo>
                  <a:lnTo>
                    <a:pt x="7073" y="2469"/>
                  </a:lnTo>
                  <a:lnTo>
                    <a:pt x="7574" y="2202"/>
                  </a:lnTo>
                  <a:lnTo>
                    <a:pt x="8074" y="1935"/>
                  </a:lnTo>
                  <a:lnTo>
                    <a:pt x="8575" y="1735"/>
                  </a:lnTo>
                  <a:lnTo>
                    <a:pt x="9109" y="1502"/>
                  </a:lnTo>
                  <a:lnTo>
                    <a:pt x="9642" y="1335"/>
                  </a:lnTo>
                  <a:lnTo>
                    <a:pt x="10176" y="1168"/>
                  </a:lnTo>
                  <a:lnTo>
                    <a:pt x="10710" y="1034"/>
                  </a:lnTo>
                  <a:lnTo>
                    <a:pt x="11811" y="801"/>
                  </a:lnTo>
                  <a:lnTo>
                    <a:pt x="12912" y="634"/>
                  </a:lnTo>
                  <a:lnTo>
                    <a:pt x="14046" y="534"/>
                  </a:lnTo>
                  <a:lnTo>
                    <a:pt x="15181" y="501"/>
                  </a:lnTo>
                  <a:lnTo>
                    <a:pt x="16382" y="534"/>
                  </a:lnTo>
                  <a:lnTo>
                    <a:pt x="16949" y="567"/>
                  </a:lnTo>
                  <a:lnTo>
                    <a:pt x="17549" y="634"/>
                  </a:lnTo>
                  <a:lnTo>
                    <a:pt x="18116" y="734"/>
                  </a:lnTo>
                  <a:lnTo>
                    <a:pt x="18684" y="834"/>
                  </a:lnTo>
                  <a:lnTo>
                    <a:pt x="19251" y="1001"/>
                  </a:lnTo>
                  <a:lnTo>
                    <a:pt x="19818" y="1168"/>
                  </a:lnTo>
                  <a:lnTo>
                    <a:pt x="20352" y="1368"/>
                  </a:lnTo>
                  <a:lnTo>
                    <a:pt x="20886" y="1602"/>
                  </a:lnTo>
                  <a:lnTo>
                    <a:pt x="21386" y="1869"/>
                  </a:lnTo>
                  <a:lnTo>
                    <a:pt x="21886" y="2202"/>
                  </a:lnTo>
                  <a:lnTo>
                    <a:pt x="22320" y="2536"/>
                  </a:lnTo>
                  <a:lnTo>
                    <a:pt x="22787" y="2936"/>
                  </a:lnTo>
                  <a:lnTo>
                    <a:pt x="23154" y="3336"/>
                  </a:lnTo>
                  <a:lnTo>
                    <a:pt x="23488" y="3737"/>
                  </a:lnTo>
                  <a:lnTo>
                    <a:pt x="23821" y="4171"/>
                  </a:lnTo>
                  <a:lnTo>
                    <a:pt x="24155" y="4638"/>
                  </a:lnTo>
                  <a:lnTo>
                    <a:pt x="24422" y="5071"/>
                  </a:lnTo>
                  <a:lnTo>
                    <a:pt x="24689" y="5572"/>
                  </a:lnTo>
                  <a:lnTo>
                    <a:pt x="24956" y="6039"/>
                  </a:lnTo>
                  <a:lnTo>
                    <a:pt x="25189" y="6539"/>
                  </a:lnTo>
                  <a:lnTo>
                    <a:pt x="25389" y="7040"/>
                  </a:lnTo>
                  <a:lnTo>
                    <a:pt x="25590" y="7574"/>
                  </a:lnTo>
                  <a:lnTo>
                    <a:pt x="25923" y="8608"/>
                  </a:lnTo>
                  <a:lnTo>
                    <a:pt x="26157" y="9675"/>
                  </a:lnTo>
                  <a:lnTo>
                    <a:pt x="26357" y="10710"/>
                  </a:lnTo>
                  <a:lnTo>
                    <a:pt x="26457" y="11811"/>
                  </a:lnTo>
                  <a:lnTo>
                    <a:pt x="26490" y="12878"/>
                  </a:lnTo>
                  <a:lnTo>
                    <a:pt x="26424" y="13979"/>
                  </a:lnTo>
                  <a:lnTo>
                    <a:pt x="26290" y="15047"/>
                  </a:lnTo>
                  <a:lnTo>
                    <a:pt x="26224" y="15581"/>
                  </a:lnTo>
                  <a:lnTo>
                    <a:pt x="26090" y="16114"/>
                  </a:lnTo>
                  <a:lnTo>
                    <a:pt x="25957" y="16648"/>
                  </a:lnTo>
                  <a:lnTo>
                    <a:pt x="25823" y="17182"/>
                  </a:lnTo>
                  <a:lnTo>
                    <a:pt x="25623" y="17682"/>
                  </a:lnTo>
                  <a:lnTo>
                    <a:pt x="25456" y="18183"/>
                  </a:lnTo>
                  <a:lnTo>
                    <a:pt x="25223" y="18683"/>
                  </a:lnTo>
                  <a:lnTo>
                    <a:pt x="24989" y="19184"/>
                  </a:lnTo>
                  <a:lnTo>
                    <a:pt x="24756" y="19651"/>
                  </a:lnTo>
                  <a:lnTo>
                    <a:pt x="24489" y="20118"/>
                  </a:lnTo>
                  <a:lnTo>
                    <a:pt x="24188" y="20552"/>
                  </a:lnTo>
                  <a:lnTo>
                    <a:pt x="23888" y="21019"/>
                  </a:lnTo>
                  <a:lnTo>
                    <a:pt x="23555" y="21419"/>
                  </a:lnTo>
                  <a:lnTo>
                    <a:pt x="23221" y="21853"/>
                  </a:lnTo>
                  <a:lnTo>
                    <a:pt x="22854" y="22253"/>
                  </a:lnTo>
                  <a:lnTo>
                    <a:pt x="22487" y="22620"/>
                  </a:lnTo>
                  <a:lnTo>
                    <a:pt x="22120" y="22987"/>
                  </a:lnTo>
                  <a:lnTo>
                    <a:pt x="21720" y="23354"/>
                  </a:lnTo>
                  <a:lnTo>
                    <a:pt x="21286" y="23688"/>
                  </a:lnTo>
                  <a:lnTo>
                    <a:pt x="20886" y="24021"/>
                  </a:lnTo>
                  <a:lnTo>
                    <a:pt x="20418" y="24321"/>
                  </a:lnTo>
                  <a:lnTo>
                    <a:pt x="19985" y="24622"/>
                  </a:lnTo>
                  <a:lnTo>
                    <a:pt x="19518" y="24889"/>
                  </a:lnTo>
                  <a:lnTo>
                    <a:pt x="19051" y="25156"/>
                  </a:lnTo>
                  <a:lnTo>
                    <a:pt x="18584" y="25389"/>
                  </a:lnTo>
                  <a:lnTo>
                    <a:pt x="18116" y="25589"/>
                  </a:lnTo>
                  <a:lnTo>
                    <a:pt x="17116" y="25956"/>
                  </a:lnTo>
                  <a:lnTo>
                    <a:pt x="16682" y="26123"/>
                  </a:lnTo>
                  <a:lnTo>
                    <a:pt x="16248" y="26357"/>
                  </a:lnTo>
                  <a:lnTo>
                    <a:pt x="16048" y="26490"/>
                  </a:lnTo>
                  <a:lnTo>
                    <a:pt x="15881" y="26657"/>
                  </a:lnTo>
                  <a:lnTo>
                    <a:pt x="15714" y="26824"/>
                  </a:lnTo>
                  <a:lnTo>
                    <a:pt x="15581" y="27057"/>
                  </a:lnTo>
                  <a:lnTo>
                    <a:pt x="15481" y="27291"/>
                  </a:lnTo>
                  <a:lnTo>
                    <a:pt x="15381" y="27558"/>
                  </a:lnTo>
                  <a:lnTo>
                    <a:pt x="15314" y="27825"/>
                  </a:lnTo>
                  <a:lnTo>
                    <a:pt x="15281" y="28091"/>
                  </a:lnTo>
                  <a:lnTo>
                    <a:pt x="15214" y="28659"/>
                  </a:lnTo>
                  <a:lnTo>
                    <a:pt x="15147" y="29226"/>
                  </a:lnTo>
                  <a:lnTo>
                    <a:pt x="14914" y="31795"/>
                  </a:lnTo>
                  <a:lnTo>
                    <a:pt x="14713" y="34130"/>
                  </a:lnTo>
                  <a:lnTo>
                    <a:pt x="15114" y="34097"/>
                  </a:lnTo>
                  <a:lnTo>
                    <a:pt x="15214" y="34097"/>
                  </a:lnTo>
                  <a:lnTo>
                    <a:pt x="15648" y="29226"/>
                  </a:lnTo>
                  <a:lnTo>
                    <a:pt x="15681" y="28659"/>
                  </a:lnTo>
                  <a:lnTo>
                    <a:pt x="15748" y="28058"/>
                  </a:lnTo>
                  <a:lnTo>
                    <a:pt x="15814" y="27791"/>
                  </a:lnTo>
                  <a:lnTo>
                    <a:pt x="15881" y="27524"/>
                  </a:lnTo>
                  <a:lnTo>
                    <a:pt x="16015" y="27257"/>
                  </a:lnTo>
                  <a:lnTo>
                    <a:pt x="16181" y="27024"/>
                  </a:lnTo>
                  <a:lnTo>
                    <a:pt x="16348" y="26857"/>
                  </a:lnTo>
                  <a:lnTo>
                    <a:pt x="16582" y="26724"/>
                  </a:lnTo>
                  <a:lnTo>
                    <a:pt x="16815" y="26590"/>
                  </a:lnTo>
                  <a:lnTo>
                    <a:pt x="17049" y="26490"/>
                  </a:lnTo>
                  <a:lnTo>
                    <a:pt x="17549" y="26290"/>
                  </a:lnTo>
                  <a:lnTo>
                    <a:pt x="18050" y="26123"/>
                  </a:lnTo>
                  <a:lnTo>
                    <a:pt x="18984" y="25723"/>
                  </a:lnTo>
                  <a:lnTo>
                    <a:pt x="19851" y="25256"/>
                  </a:lnTo>
                  <a:lnTo>
                    <a:pt x="20719" y="24722"/>
                  </a:lnTo>
                  <a:lnTo>
                    <a:pt x="21519" y="24121"/>
                  </a:lnTo>
                  <a:lnTo>
                    <a:pt x="22320" y="23454"/>
                  </a:lnTo>
                  <a:lnTo>
                    <a:pt x="23021" y="22753"/>
                  </a:lnTo>
                  <a:lnTo>
                    <a:pt x="23688" y="22019"/>
                  </a:lnTo>
                  <a:lnTo>
                    <a:pt x="24322" y="21219"/>
                  </a:lnTo>
                  <a:lnTo>
                    <a:pt x="24622" y="20785"/>
                  </a:lnTo>
                  <a:lnTo>
                    <a:pt x="24889" y="20351"/>
                  </a:lnTo>
                  <a:lnTo>
                    <a:pt x="25156" y="19884"/>
                  </a:lnTo>
                  <a:lnTo>
                    <a:pt x="25423" y="19417"/>
                  </a:lnTo>
                  <a:lnTo>
                    <a:pt x="25857" y="18483"/>
                  </a:lnTo>
                  <a:lnTo>
                    <a:pt x="26190" y="17482"/>
                  </a:lnTo>
                  <a:lnTo>
                    <a:pt x="26490" y="16481"/>
                  </a:lnTo>
                  <a:lnTo>
                    <a:pt x="26724" y="15480"/>
                  </a:lnTo>
                  <a:lnTo>
                    <a:pt x="26857" y="14446"/>
                  </a:lnTo>
                  <a:lnTo>
                    <a:pt x="26924" y="13412"/>
                  </a:lnTo>
                  <a:lnTo>
                    <a:pt x="26958" y="12378"/>
                  </a:lnTo>
                  <a:lnTo>
                    <a:pt x="26891" y="11310"/>
                  </a:lnTo>
                  <a:lnTo>
                    <a:pt x="26757" y="10276"/>
                  </a:lnTo>
                  <a:lnTo>
                    <a:pt x="26557" y="9275"/>
                  </a:lnTo>
                  <a:lnTo>
                    <a:pt x="26290" y="8241"/>
                  </a:lnTo>
                  <a:lnTo>
                    <a:pt x="25957" y="7240"/>
                  </a:lnTo>
                  <a:lnTo>
                    <a:pt x="25590" y="6306"/>
                  </a:lnTo>
                  <a:lnTo>
                    <a:pt x="25123" y="5338"/>
                  </a:lnTo>
                  <a:lnTo>
                    <a:pt x="24856" y="4905"/>
                  </a:lnTo>
                  <a:lnTo>
                    <a:pt x="24589" y="4471"/>
                  </a:lnTo>
                  <a:lnTo>
                    <a:pt x="24289" y="4037"/>
                  </a:lnTo>
                  <a:lnTo>
                    <a:pt x="23988" y="3603"/>
                  </a:lnTo>
                  <a:lnTo>
                    <a:pt x="23655" y="3203"/>
                  </a:lnTo>
                  <a:lnTo>
                    <a:pt x="23321" y="2803"/>
                  </a:lnTo>
                  <a:lnTo>
                    <a:pt x="22954" y="2436"/>
                  </a:lnTo>
                  <a:lnTo>
                    <a:pt x="22554" y="2102"/>
                  </a:lnTo>
                  <a:lnTo>
                    <a:pt x="22120" y="1768"/>
                  </a:lnTo>
                  <a:lnTo>
                    <a:pt x="21653" y="1468"/>
                  </a:lnTo>
                  <a:lnTo>
                    <a:pt x="21186" y="1201"/>
                  </a:lnTo>
                  <a:lnTo>
                    <a:pt x="20685" y="968"/>
                  </a:lnTo>
                  <a:lnTo>
                    <a:pt x="20185" y="768"/>
                  </a:lnTo>
                  <a:lnTo>
                    <a:pt x="19684" y="601"/>
                  </a:lnTo>
                  <a:lnTo>
                    <a:pt x="19151" y="467"/>
                  </a:lnTo>
                  <a:lnTo>
                    <a:pt x="18617" y="334"/>
                  </a:lnTo>
                  <a:lnTo>
                    <a:pt x="17516" y="167"/>
                  </a:lnTo>
                  <a:lnTo>
                    <a:pt x="16415" y="67"/>
                  </a:lnTo>
                  <a:lnTo>
                    <a:pt x="15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2324100" y="1889550"/>
              <a:ext cx="321975" cy="844100"/>
            </a:xfrm>
            <a:custGeom>
              <a:avLst/>
              <a:gdLst/>
              <a:ahLst/>
              <a:cxnLst/>
              <a:rect l="l" t="t" r="r" b="b"/>
              <a:pathLst>
                <a:path w="12879" h="33764" extrusionOk="0">
                  <a:moveTo>
                    <a:pt x="10477" y="1168"/>
                  </a:moveTo>
                  <a:lnTo>
                    <a:pt x="10877" y="1201"/>
                  </a:lnTo>
                  <a:lnTo>
                    <a:pt x="11311" y="1235"/>
                  </a:lnTo>
                  <a:lnTo>
                    <a:pt x="10910" y="1402"/>
                  </a:lnTo>
                  <a:lnTo>
                    <a:pt x="10543" y="1535"/>
                  </a:lnTo>
                  <a:lnTo>
                    <a:pt x="10143" y="1635"/>
                  </a:lnTo>
                  <a:lnTo>
                    <a:pt x="9743" y="1735"/>
                  </a:lnTo>
                  <a:lnTo>
                    <a:pt x="9309" y="1769"/>
                  </a:lnTo>
                  <a:lnTo>
                    <a:pt x="8908" y="1802"/>
                  </a:lnTo>
                  <a:lnTo>
                    <a:pt x="8074" y="1802"/>
                  </a:lnTo>
                  <a:lnTo>
                    <a:pt x="8441" y="1602"/>
                  </a:lnTo>
                  <a:lnTo>
                    <a:pt x="8842" y="1468"/>
                  </a:lnTo>
                  <a:lnTo>
                    <a:pt x="9242" y="1335"/>
                  </a:lnTo>
                  <a:lnTo>
                    <a:pt x="9642" y="1268"/>
                  </a:lnTo>
                  <a:lnTo>
                    <a:pt x="10076" y="1201"/>
                  </a:lnTo>
                  <a:lnTo>
                    <a:pt x="10477" y="1168"/>
                  </a:lnTo>
                  <a:close/>
                  <a:moveTo>
                    <a:pt x="4638" y="12244"/>
                  </a:moveTo>
                  <a:lnTo>
                    <a:pt x="4671" y="12311"/>
                  </a:lnTo>
                  <a:lnTo>
                    <a:pt x="4738" y="12344"/>
                  </a:lnTo>
                  <a:lnTo>
                    <a:pt x="5038" y="12411"/>
                  </a:lnTo>
                  <a:lnTo>
                    <a:pt x="5472" y="12478"/>
                  </a:lnTo>
                  <a:lnTo>
                    <a:pt x="5939" y="12511"/>
                  </a:lnTo>
                  <a:lnTo>
                    <a:pt x="7140" y="12511"/>
                  </a:lnTo>
                  <a:lnTo>
                    <a:pt x="7240" y="12478"/>
                  </a:lnTo>
                  <a:lnTo>
                    <a:pt x="5839" y="26524"/>
                  </a:lnTo>
                  <a:lnTo>
                    <a:pt x="4705" y="26557"/>
                  </a:lnTo>
                  <a:lnTo>
                    <a:pt x="4705" y="26557"/>
                  </a:lnTo>
                  <a:lnTo>
                    <a:pt x="4805" y="24755"/>
                  </a:lnTo>
                  <a:lnTo>
                    <a:pt x="4872" y="22987"/>
                  </a:lnTo>
                  <a:lnTo>
                    <a:pt x="4938" y="21186"/>
                  </a:lnTo>
                  <a:lnTo>
                    <a:pt x="4938" y="19384"/>
                  </a:lnTo>
                  <a:lnTo>
                    <a:pt x="4905" y="17616"/>
                  </a:lnTo>
                  <a:lnTo>
                    <a:pt x="4872" y="15814"/>
                  </a:lnTo>
                  <a:lnTo>
                    <a:pt x="4772" y="14046"/>
                  </a:lnTo>
                  <a:lnTo>
                    <a:pt x="4638" y="12244"/>
                  </a:lnTo>
                  <a:close/>
                  <a:moveTo>
                    <a:pt x="9642" y="26991"/>
                  </a:moveTo>
                  <a:lnTo>
                    <a:pt x="9642" y="27157"/>
                  </a:lnTo>
                  <a:lnTo>
                    <a:pt x="9609" y="27324"/>
                  </a:lnTo>
                  <a:lnTo>
                    <a:pt x="9509" y="27458"/>
                  </a:lnTo>
                  <a:lnTo>
                    <a:pt x="9376" y="27591"/>
                  </a:lnTo>
                  <a:lnTo>
                    <a:pt x="9242" y="27691"/>
                  </a:lnTo>
                  <a:lnTo>
                    <a:pt x="9075" y="27791"/>
                  </a:lnTo>
                  <a:lnTo>
                    <a:pt x="8908" y="27858"/>
                  </a:lnTo>
                  <a:lnTo>
                    <a:pt x="8742" y="27925"/>
                  </a:lnTo>
                  <a:lnTo>
                    <a:pt x="8308" y="27958"/>
                  </a:lnTo>
                  <a:lnTo>
                    <a:pt x="7841" y="27991"/>
                  </a:lnTo>
                  <a:lnTo>
                    <a:pt x="6907" y="28025"/>
                  </a:lnTo>
                  <a:lnTo>
                    <a:pt x="4905" y="28025"/>
                  </a:lnTo>
                  <a:lnTo>
                    <a:pt x="3937" y="27991"/>
                  </a:lnTo>
                  <a:lnTo>
                    <a:pt x="2937" y="27925"/>
                  </a:lnTo>
                  <a:lnTo>
                    <a:pt x="1969" y="27825"/>
                  </a:lnTo>
                  <a:lnTo>
                    <a:pt x="1469" y="27758"/>
                  </a:lnTo>
                  <a:lnTo>
                    <a:pt x="1002" y="27658"/>
                  </a:lnTo>
                  <a:lnTo>
                    <a:pt x="835" y="27624"/>
                  </a:lnTo>
                  <a:lnTo>
                    <a:pt x="668" y="27558"/>
                  </a:lnTo>
                  <a:lnTo>
                    <a:pt x="534" y="27458"/>
                  </a:lnTo>
                  <a:lnTo>
                    <a:pt x="501" y="27391"/>
                  </a:lnTo>
                  <a:lnTo>
                    <a:pt x="468" y="27324"/>
                  </a:lnTo>
                  <a:lnTo>
                    <a:pt x="501" y="27224"/>
                  </a:lnTo>
                  <a:lnTo>
                    <a:pt x="534" y="27157"/>
                  </a:lnTo>
                  <a:lnTo>
                    <a:pt x="701" y="27091"/>
                  </a:lnTo>
                  <a:lnTo>
                    <a:pt x="868" y="27057"/>
                  </a:lnTo>
                  <a:lnTo>
                    <a:pt x="1035" y="27024"/>
                  </a:lnTo>
                  <a:lnTo>
                    <a:pt x="5072" y="27024"/>
                  </a:lnTo>
                  <a:lnTo>
                    <a:pt x="9642" y="26991"/>
                  </a:lnTo>
                  <a:close/>
                  <a:moveTo>
                    <a:pt x="8742" y="30193"/>
                  </a:moveTo>
                  <a:lnTo>
                    <a:pt x="8842" y="30260"/>
                  </a:lnTo>
                  <a:lnTo>
                    <a:pt x="8942" y="30327"/>
                  </a:lnTo>
                  <a:lnTo>
                    <a:pt x="9009" y="30427"/>
                  </a:lnTo>
                  <a:lnTo>
                    <a:pt x="9042" y="30527"/>
                  </a:lnTo>
                  <a:lnTo>
                    <a:pt x="9042" y="30660"/>
                  </a:lnTo>
                  <a:lnTo>
                    <a:pt x="9042" y="30794"/>
                  </a:lnTo>
                  <a:lnTo>
                    <a:pt x="9009" y="30894"/>
                  </a:lnTo>
                  <a:lnTo>
                    <a:pt x="8942" y="30994"/>
                  </a:lnTo>
                  <a:lnTo>
                    <a:pt x="8875" y="31094"/>
                  </a:lnTo>
                  <a:lnTo>
                    <a:pt x="8642" y="31294"/>
                  </a:lnTo>
                  <a:lnTo>
                    <a:pt x="8375" y="31461"/>
                  </a:lnTo>
                  <a:lnTo>
                    <a:pt x="8108" y="31561"/>
                  </a:lnTo>
                  <a:lnTo>
                    <a:pt x="7841" y="31595"/>
                  </a:lnTo>
                  <a:lnTo>
                    <a:pt x="7541" y="31661"/>
                  </a:lnTo>
                  <a:lnTo>
                    <a:pt x="7240" y="31661"/>
                  </a:lnTo>
                  <a:lnTo>
                    <a:pt x="6640" y="31695"/>
                  </a:lnTo>
                  <a:lnTo>
                    <a:pt x="5806" y="31761"/>
                  </a:lnTo>
                  <a:lnTo>
                    <a:pt x="3570" y="31761"/>
                  </a:lnTo>
                  <a:lnTo>
                    <a:pt x="2870" y="31728"/>
                  </a:lnTo>
                  <a:lnTo>
                    <a:pt x="2169" y="31628"/>
                  </a:lnTo>
                  <a:lnTo>
                    <a:pt x="1869" y="31595"/>
                  </a:lnTo>
                  <a:lnTo>
                    <a:pt x="1602" y="31495"/>
                  </a:lnTo>
                  <a:lnTo>
                    <a:pt x="1302" y="31394"/>
                  </a:lnTo>
                  <a:lnTo>
                    <a:pt x="1202" y="31294"/>
                  </a:lnTo>
                  <a:lnTo>
                    <a:pt x="1068" y="31228"/>
                  </a:lnTo>
                  <a:lnTo>
                    <a:pt x="968" y="31094"/>
                  </a:lnTo>
                  <a:lnTo>
                    <a:pt x="935" y="30994"/>
                  </a:lnTo>
                  <a:lnTo>
                    <a:pt x="935" y="30894"/>
                  </a:lnTo>
                  <a:lnTo>
                    <a:pt x="935" y="30827"/>
                  </a:lnTo>
                  <a:lnTo>
                    <a:pt x="1002" y="30761"/>
                  </a:lnTo>
                  <a:lnTo>
                    <a:pt x="1102" y="30694"/>
                  </a:lnTo>
                  <a:lnTo>
                    <a:pt x="1302" y="30594"/>
                  </a:lnTo>
                  <a:lnTo>
                    <a:pt x="1469" y="30527"/>
                  </a:lnTo>
                  <a:lnTo>
                    <a:pt x="1936" y="30527"/>
                  </a:lnTo>
                  <a:lnTo>
                    <a:pt x="2236" y="30560"/>
                  </a:lnTo>
                  <a:lnTo>
                    <a:pt x="2570" y="30594"/>
                  </a:lnTo>
                  <a:lnTo>
                    <a:pt x="6206" y="30394"/>
                  </a:lnTo>
                  <a:lnTo>
                    <a:pt x="7974" y="30293"/>
                  </a:lnTo>
                  <a:lnTo>
                    <a:pt x="8375" y="30260"/>
                  </a:lnTo>
                  <a:lnTo>
                    <a:pt x="8742" y="30193"/>
                  </a:lnTo>
                  <a:close/>
                  <a:moveTo>
                    <a:pt x="8141" y="0"/>
                  </a:moveTo>
                  <a:lnTo>
                    <a:pt x="8041" y="67"/>
                  </a:lnTo>
                  <a:lnTo>
                    <a:pt x="7774" y="401"/>
                  </a:lnTo>
                  <a:lnTo>
                    <a:pt x="7507" y="768"/>
                  </a:lnTo>
                  <a:lnTo>
                    <a:pt x="7307" y="1168"/>
                  </a:lnTo>
                  <a:lnTo>
                    <a:pt x="7107" y="1568"/>
                  </a:lnTo>
                  <a:lnTo>
                    <a:pt x="6973" y="2002"/>
                  </a:lnTo>
                  <a:lnTo>
                    <a:pt x="6907" y="2436"/>
                  </a:lnTo>
                  <a:lnTo>
                    <a:pt x="6840" y="2870"/>
                  </a:lnTo>
                  <a:lnTo>
                    <a:pt x="6840" y="3303"/>
                  </a:lnTo>
                  <a:lnTo>
                    <a:pt x="6540" y="3203"/>
                  </a:lnTo>
                  <a:lnTo>
                    <a:pt x="6239" y="3103"/>
                  </a:lnTo>
                  <a:lnTo>
                    <a:pt x="5806" y="3070"/>
                  </a:lnTo>
                  <a:lnTo>
                    <a:pt x="5405" y="3036"/>
                  </a:lnTo>
                  <a:lnTo>
                    <a:pt x="4972" y="3103"/>
                  </a:lnTo>
                  <a:lnTo>
                    <a:pt x="4571" y="3170"/>
                  </a:lnTo>
                  <a:lnTo>
                    <a:pt x="4204" y="3303"/>
                  </a:lnTo>
                  <a:lnTo>
                    <a:pt x="3804" y="3503"/>
                  </a:lnTo>
                  <a:lnTo>
                    <a:pt x="3470" y="3704"/>
                  </a:lnTo>
                  <a:lnTo>
                    <a:pt x="3137" y="3970"/>
                  </a:lnTo>
                  <a:lnTo>
                    <a:pt x="2836" y="4271"/>
                  </a:lnTo>
                  <a:lnTo>
                    <a:pt x="2570" y="4604"/>
                  </a:lnTo>
                  <a:lnTo>
                    <a:pt x="2336" y="4971"/>
                  </a:lnTo>
                  <a:lnTo>
                    <a:pt x="2136" y="5338"/>
                  </a:lnTo>
                  <a:lnTo>
                    <a:pt x="1969" y="5739"/>
                  </a:lnTo>
                  <a:lnTo>
                    <a:pt x="1836" y="6139"/>
                  </a:lnTo>
                  <a:lnTo>
                    <a:pt x="1736" y="6573"/>
                  </a:lnTo>
                  <a:lnTo>
                    <a:pt x="1669" y="7006"/>
                  </a:lnTo>
                  <a:lnTo>
                    <a:pt x="1602" y="7474"/>
                  </a:lnTo>
                  <a:lnTo>
                    <a:pt x="1602" y="7974"/>
                  </a:lnTo>
                  <a:lnTo>
                    <a:pt x="1669" y="8474"/>
                  </a:lnTo>
                  <a:lnTo>
                    <a:pt x="1769" y="8975"/>
                  </a:lnTo>
                  <a:lnTo>
                    <a:pt x="1902" y="9475"/>
                  </a:lnTo>
                  <a:lnTo>
                    <a:pt x="2069" y="9909"/>
                  </a:lnTo>
                  <a:lnTo>
                    <a:pt x="2303" y="10376"/>
                  </a:lnTo>
                  <a:lnTo>
                    <a:pt x="2603" y="10776"/>
                  </a:lnTo>
                  <a:lnTo>
                    <a:pt x="2903" y="11177"/>
                  </a:lnTo>
                  <a:lnTo>
                    <a:pt x="3270" y="11510"/>
                  </a:lnTo>
                  <a:lnTo>
                    <a:pt x="3704" y="11811"/>
                  </a:lnTo>
                  <a:lnTo>
                    <a:pt x="4138" y="12044"/>
                  </a:lnTo>
                  <a:lnTo>
                    <a:pt x="4271" y="13912"/>
                  </a:lnTo>
                  <a:lnTo>
                    <a:pt x="4371" y="15781"/>
                  </a:lnTo>
                  <a:lnTo>
                    <a:pt x="4438" y="17649"/>
                  </a:lnTo>
                  <a:lnTo>
                    <a:pt x="4471" y="19517"/>
                  </a:lnTo>
                  <a:lnTo>
                    <a:pt x="4438" y="21452"/>
                  </a:lnTo>
                  <a:lnTo>
                    <a:pt x="4371" y="23387"/>
                  </a:lnTo>
                  <a:lnTo>
                    <a:pt x="4271" y="25322"/>
                  </a:lnTo>
                  <a:lnTo>
                    <a:pt x="4238" y="25790"/>
                  </a:lnTo>
                  <a:lnTo>
                    <a:pt x="4204" y="26290"/>
                  </a:lnTo>
                  <a:lnTo>
                    <a:pt x="4171" y="26423"/>
                  </a:lnTo>
                  <a:lnTo>
                    <a:pt x="4138" y="26524"/>
                  </a:lnTo>
                  <a:lnTo>
                    <a:pt x="4004" y="26557"/>
                  </a:lnTo>
                  <a:lnTo>
                    <a:pt x="2103" y="26557"/>
                  </a:lnTo>
                  <a:lnTo>
                    <a:pt x="1635" y="26524"/>
                  </a:lnTo>
                  <a:lnTo>
                    <a:pt x="1168" y="26524"/>
                  </a:lnTo>
                  <a:lnTo>
                    <a:pt x="901" y="26557"/>
                  </a:lnTo>
                  <a:lnTo>
                    <a:pt x="668" y="26590"/>
                  </a:lnTo>
                  <a:lnTo>
                    <a:pt x="468" y="26690"/>
                  </a:lnTo>
                  <a:lnTo>
                    <a:pt x="268" y="26790"/>
                  </a:lnTo>
                  <a:lnTo>
                    <a:pt x="134" y="26924"/>
                  </a:lnTo>
                  <a:lnTo>
                    <a:pt x="67" y="27057"/>
                  </a:lnTo>
                  <a:lnTo>
                    <a:pt x="1" y="27224"/>
                  </a:lnTo>
                  <a:lnTo>
                    <a:pt x="1" y="27391"/>
                  </a:lnTo>
                  <a:lnTo>
                    <a:pt x="67" y="27524"/>
                  </a:lnTo>
                  <a:lnTo>
                    <a:pt x="134" y="27691"/>
                  </a:lnTo>
                  <a:lnTo>
                    <a:pt x="234" y="27825"/>
                  </a:lnTo>
                  <a:lnTo>
                    <a:pt x="401" y="27925"/>
                  </a:lnTo>
                  <a:lnTo>
                    <a:pt x="501" y="27991"/>
                  </a:lnTo>
                  <a:lnTo>
                    <a:pt x="368" y="28125"/>
                  </a:lnTo>
                  <a:lnTo>
                    <a:pt x="268" y="28292"/>
                  </a:lnTo>
                  <a:lnTo>
                    <a:pt x="201" y="28425"/>
                  </a:lnTo>
                  <a:lnTo>
                    <a:pt x="201" y="28559"/>
                  </a:lnTo>
                  <a:lnTo>
                    <a:pt x="167" y="28859"/>
                  </a:lnTo>
                  <a:lnTo>
                    <a:pt x="234" y="29193"/>
                  </a:lnTo>
                  <a:lnTo>
                    <a:pt x="334" y="29459"/>
                  </a:lnTo>
                  <a:lnTo>
                    <a:pt x="468" y="29660"/>
                  </a:lnTo>
                  <a:lnTo>
                    <a:pt x="601" y="29860"/>
                  </a:lnTo>
                  <a:lnTo>
                    <a:pt x="735" y="30027"/>
                  </a:lnTo>
                  <a:lnTo>
                    <a:pt x="935" y="30193"/>
                  </a:lnTo>
                  <a:lnTo>
                    <a:pt x="801" y="30260"/>
                  </a:lnTo>
                  <a:lnTo>
                    <a:pt x="668" y="30360"/>
                  </a:lnTo>
                  <a:lnTo>
                    <a:pt x="568" y="30460"/>
                  </a:lnTo>
                  <a:lnTo>
                    <a:pt x="501" y="30594"/>
                  </a:lnTo>
                  <a:lnTo>
                    <a:pt x="468" y="30727"/>
                  </a:lnTo>
                  <a:lnTo>
                    <a:pt x="434" y="30894"/>
                  </a:lnTo>
                  <a:lnTo>
                    <a:pt x="434" y="31027"/>
                  </a:lnTo>
                  <a:lnTo>
                    <a:pt x="501" y="31194"/>
                  </a:lnTo>
                  <a:lnTo>
                    <a:pt x="568" y="31361"/>
                  </a:lnTo>
                  <a:lnTo>
                    <a:pt x="668" y="31461"/>
                  </a:lnTo>
                  <a:lnTo>
                    <a:pt x="768" y="31595"/>
                  </a:lnTo>
                  <a:lnTo>
                    <a:pt x="868" y="31695"/>
                  </a:lnTo>
                  <a:lnTo>
                    <a:pt x="1168" y="31862"/>
                  </a:lnTo>
                  <a:lnTo>
                    <a:pt x="1469" y="31995"/>
                  </a:lnTo>
                  <a:lnTo>
                    <a:pt x="1802" y="32062"/>
                  </a:lnTo>
                  <a:lnTo>
                    <a:pt x="2136" y="32128"/>
                  </a:lnTo>
                  <a:lnTo>
                    <a:pt x="2770" y="32195"/>
                  </a:lnTo>
                  <a:lnTo>
                    <a:pt x="2803" y="32195"/>
                  </a:lnTo>
                  <a:lnTo>
                    <a:pt x="2836" y="32329"/>
                  </a:lnTo>
                  <a:lnTo>
                    <a:pt x="2903" y="32462"/>
                  </a:lnTo>
                  <a:lnTo>
                    <a:pt x="3037" y="32662"/>
                  </a:lnTo>
                  <a:lnTo>
                    <a:pt x="3170" y="32829"/>
                  </a:lnTo>
                  <a:lnTo>
                    <a:pt x="3337" y="32996"/>
                  </a:lnTo>
                  <a:lnTo>
                    <a:pt x="3504" y="33129"/>
                  </a:lnTo>
                  <a:lnTo>
                    <a:pt x="3871" y="33396"/>
                  </a:lnTo>
                  <a:lnTo>
                    <a:pt x="4271" y="33596"/>
                  </a:lnTo>
                  <a:lnTo>
                    <a:pt x="4671" y="33696"/>
                  </a:lnTo>
                  <a:lnTo>
                    <a:pt x="5138" y="33763"/>
                  </a:lnTo>
                  <a:lnTo>
                    <a:pt x="5539" y="33730"/>
                  </a:lnTo>
                  <a:lnTo>
                    <a:pt x="5906" y="33630"/>
                  </a:lnTo>
                  <a:lnTo>
                    <a:pt x="6273" y="33496"/>
                  </a:lnTo>
                  <a:lnTo>
                    <a:pt x="6606" y="33296"/>
                  </a:lnTo>
                  <a:lnTo>
                    <a:pt x="6907" y="33029"/>
                  </a:lnTo>
                  <a:lnTo>
                    <a:pt x="7174" y="32762"/>
                  </a:lnTo>
                  <a:lnTo>
                    <a:pt x="7407" y="32429"/>
                  </a:lnTo>
                  <a:lnTo>
                    <a:pt x="7574" y="32062"/>
                  </a:lnTo>
                  <a:lnTo>
                    <a:pt x="7641" y="32062"/>
                  </a:lnTo>
                  <a:lnTo>
                    <a:pt x="7974" y="31995"/>
                  </a:lnTo>
                  <a:lnTo>
                    <a:pt x="8308" y="31928"/>
                  </a:lnTo>
                  <a:lnTo>
                    <a:pt x="8642" y="31828"/>
                  </a:lnTo>
                  <a:lnTo>
                    <a:pt x="8942" y="31661"/>
                  </a:lnTo>
                  <a:lnTo>
                    <a:pt x="9175" y="31461"/>
                  </a:lnTo>
                  <a:lnTo>
                    <a:pt x="9342" y="31261"/>
                  </a:lnTo>
                  <a:lnTo>
                    <a:pt x="9476" y="30994"/>
                  </a:lnTo>
                  <a:lnTo>
                    <a:pt x="9509" y="30861"/>
                  </a:lnTo>
                  <a:lnTo>
                    <a:pt x="9542" y="30694"/>
                  </a:lnTo>
                  <a:lnTo>
                    <a:pt x="9509" y="30494"/>
                  </a:lnTo>
                  <a:lnTo>
                    <a:pt x="9476" y="30293"/>
                  </a:lnTo>
                  <a:lnTo>
                    <a:pt x="9376" y="30127"/>
                  </a:lnTo>
                  <a:lnTo>
                    <a:pt x="9242" y="29993"/>
                  </a:lnTo>
                  <a:lnTo>
                    <a:pt x="9275" y="29960"/>
                  </a:lnTo>
                  <a:lnTo>
                    <a:pt x="9442" y="29793"/>
                  </a:lnTo>
                  <a:lnTo>
                    <a:pt x="9609" y="29593"/>
                  </a:lnTo>
                  <a:lnTo>
                    <a:pt x="9709" y="29326"/>
                  </a:lnTo>
                  <a:lnTo>
                    <a:pt x="9776" y="29092"/>
                  </a:lnTo>
                  <a:lnTo>
                    <a:pt x="9776" y="28826"/>
                  </a:lnTo>
                  <a:lnTo>
                    <a:pt x="9743" y="28592"/>
                  </a:lnTo>
                  <a:lnTo>
                    <a:pt x="9676" y="28325"/>
                  </a:lnTo>
                  <a:lnTo>
                    <a:pt x="9542" y="28092"/>
                  </a:lnTo>
                  <a:lnTo>
                    <a:pt x="9709" y="27958"/>
                  </a:lnTo>
                  <a:lnTo>
                    <a:pt x="9876" y="27791"/>
                  </a:lnTo>
                  <a:lnTo>
                    <a:pt x="9976" y="27624"/>
                  </a:lnTo>
                  <a:lnTo>
                    <a:pt x="10076" y="27424"/>
                  </a:lnTo>
                  <a:lnTo>
                    <a:pt x="10110" y="27224"/>
                  </a:lnTo>
                  <a:lnTo>
                    <a:pt x="10110" y="26991"/>
                  </a:lnTo>
                  <a:lnTo>
                    <a:pt x="10076" y="26790"/>
                  </a:lnTo>
                  <a:lnTo>
                    <a:pt x="9976" y="26590"/>
                  </a:lnTo>
                  <a:lnTo>
                    <a:pt x="9909" y="26490"/>
                  </a:lnTo>
                  <a:lnTo>
                    <a:pt x="9843" y="26457"/>
                  </a:lnTo>
                  <a:lnTo>
                    <a:pt x="9743" y="26457"/>
                  </a:lnTo>
                  <a:lnTo>
                    <a:pt x="9642" y="26524"/>
                  </a:lnTo>
                  <a:lnTo>
                    <a:pt x="6340" y="26524"/>
                  </a:lnTo>
                  <a:lnTo>
                    <a:pt x="7741" y="12411"/>
                  </a:lnTo>
                  <a:lnTo>
                    <a:pt x="8341" y="12311"/>
                  </a:lnTo>
                  <a:lnTo>
                    <a:pt x="8942" y="12111"/>
                  </a:lnTo>
                  <a:lnTo>
                    <a:pt x="9542" y="11877"/>
                  </a:lnTo>
                  <a:lnTo>
                    <a:pt x="10076" y="11610"/>
                  </a:lnTo>
                  <a:lnTo>
                    <a:pt x="10610" y="11277"/>
                  </a:lnTo>
                  <a:lnTo>
                    <a:pt x="11077" y="10877"/>
                  </a:lnTo>
                  <a:lnTo>
                    <a:pt x="11544" y="10443"/>
                  </a:lnTo>
                  <a:lnTo>
                    <a:pt x="11911" y="9942"/>
                  </a:lnTo>
                  <a:lnTo>
                    <a:pt x="12145" y="9609"/>
                  </a:lnTo>
                  <a:lnTo>
                    <a:pt x="12311" y="9275"/>
                  </a:lnTo>
                  <a:lnTo>
                    <a:pt x="12478" y="8908"/>
                  </a:lnTo>
                  <a:lnTo>
                    <a:pt x="12612" y="8541"/>
                  </a:lnTo>
                  <a:lnTo>
                    <a:pt x="12712" y="8174"/>
                  </a:lnTo>
                  <a:lnTo>
                    <a:pt x="12812" y="7807"/>
                  </a:lnTo>
                  <a:lnTo>
                    <a:pt x="12845" y="7407"/>
                  </a:lnTo>
                  <a:lnTo>
                    <a:pt x="12879" y="7006"/>
                  </a:lnTo>
                  <a:lnTo>
                    <a:pt x="12845" y="6639"/>
                  </a:lnTo>
                  <a:lnTo>
                    <a:pt x="12812" y="6239"/>
                  </a:lnTo>
                  <a:lnTo>
                    <a:pt x="12745" y="5872"/>
                  </a:lnTo>
                  <a:lnTo>
                    <a:pt x="12612" y="5505"/>
                  </a:lnTo>
                  <a:lnTo>
                    <a:pt x="12478" y="5138"/>
                  </a:lnTo>
                  <a:lnTo>
                    <a:pt x="12278" y="4805"/>
                  </a:lnTo>
                  <a:lnTo>
                    <a:pt x="12078" y="4471"/>
                  </a:lnTo>
                  <a:lnTo>
                    <a:pt x="11811" y="4171"/>
                  </a:lnTo>
                  <a:lnTo>
                    <a:pt x="11544" y="3904"/>
                  </a:lnTo>
                  <a:lnTo>
                    <a:pt x="11277" y="3670"/>
                  </a:lnTo>
                  <a:lnTo>
                    <a:pt x="10977" y="3470"/>
                  </a:lnTo>
                  <a:lnTo>
                    <a:pt x="10643" y="3303"/>
                  </a:lnTo>
                  <a:lnTo>
                    <a:pt x="10310" y="3136"/>
                  </a:lnTo>
                  <a:lnTo>
                    <a:pt x="9976" y="3036"/>
                  </a:lnTo>
                  <a:lnTo>
                    <a:pt x="9642" y="2936"/>
                  </a:lnTo>
                  <a:lnTo>
                    <a:pt x="9275" y="2870"/>
                  </a:lnTo>
                  <a:lnTo>
                    <a:pt x="8541" y="2870"/>
                  </a:lnTo>
                  <a:lnTo>
                    <a:pt x="8208" y="2903"/>
                  </a:lnTo>
                  <a:lnTo>
                    <a:pt x="7841" y="3003"/>
                  </a:lnTo>
                  <a:lnTo>
                    <a:pt x="7607" y="3103"/>
                  </a:lnTo>
                  <a:lnTo>
                    <a:pt x="7340" y="3236"/>
                  </a:lnTo>
                  <a:lnTo>
                    <a:pt x="7340" y="2703"/>
                  </a:lnTo>
                  <a:lnTo>
                    <a:pt x="7441" y="2169"/>
                  </a:lnTo>
                  <a:lnTo>
                    <a:pt x="7541" y="2202"/>
                  </a:lnTo>
                  <a:lnTo>
                    <a:pt x="8141" y="2269"/>
                  </a:lnTo>
                  <a:lnTo>
                    <a:pt x="8742" y="2302"/>
                  </a:lnTo>
                  <a:lnTo>
                    <a:pt x="9342" y="2269"/>
                  </a:lnTo>
                  <a:lnTo>
                    <a:pt x="9909" y="2169"/>
                  </a:lnTo>
                  <a:lnTo>
                    <a:pt x="10510" y="2035"/>
                  </a:lnTo>
                  <a:lnTo>
                    <a:pt x="11077" y="1869"/>
                  </a:lnTo>
                  <a:lnTo>
                    <a:pt x="11611" y="1635"/>
                  </a:lnTo>
                  <a:lnTo>
                    <a:pt x="12145" y="1368"/>
                  </a:lnTo>
                  <a:lnTo>
                    <a:pt x="12211" y="1301"/>
                  </a:lnTo>
                  <a:lnTo>
                    <a:pt x="12245" y="1235"/>
                  </a:lnTo>
                  <a:lnTo>
                    <a:pt x="12245" y="1101"/>
                  </a:lnTo>
                  <a:lnTo>
                    <a:pt x="12211" y="1001"/>
                  </a:lnTo>
                  <a:lnTo>
                    <a:pt x="12145" y="934"/>
                  </a:lnTo>
                  <a:lnTo>
                    <a:pt x="12078" y="901"/>
                  </a:lnTo>
                  <a:lnTo>
                    <a:pt x="11544" y="801"/>
                  </a:lnTo>
                  <a:lnTo>
                    <a:pt x="10977" y="734"/>
                  </a:lnTo>
                  <a:lnTo>
                    <a:pt x="10410" y="701"/>
                  </a:lnTo>
                  <a:lnTo>
                    <a:pt x="9843" y="734"/>
                  </a:lnTo>
                  <a:lnTo>
                    <a:pt x="9275" y="834"/>
                  </a:lnTo>
                  <a:lnTo>
                    <a:pt x="8742" y="1001"/>
                  </a:lnTo>
                  <a:lnTo>
                    <a:pt x="8208" y="1201"/>
                  </a:lnTo>
                  <a:lnTo>
                    <a:pt x="7707" y="1435"/>
                  </a:lnTo>
                  <a:lnTo>
                    <a:pt x="7707" y="1435"/>
                  </a:lnTo>
                  <a:lnTo>
                    <a:pt x="7841" y="1168"/>
                  </a:lnTo>
                  <a:lnTo>
                    <a:pt x="8008" y="901"/>
                  </a:lnTo>
                  <a:lnTo>
                    <a:pt x="8174" y="634"/>
                  </a:lnTo>
                  <a:lnTo>
                    <a:pt x="8375" y="401"/>
                  </a:lnTo>
                  <a:lnTo>
                    <a:pt x="8441" y="334"/>
                  </a:lnTo>
                  <a:lnTo>
                    <a:pt x="8441" y="234"/>
                  </a:lnTo>
                  <a:lnTo>
                    <a:pt x="8441" y="134"/>
                  </a:lnTo>
                  <a:lnTo>
                    <a:pt x="8375" y="67"/>
                  </a:lnTo>
                  <a:lnTo>
                    <a:pt x="8308" y="34"/>
                  </a:lnTo>
                  <a:lnTo>
                    <a:pt x="8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2407500" y="1997975"/>
              <a:ext cx="37575" cy="51725"/>
            </a:xfrm>
            <a:custGeom>
              <a:avLst/>
              <a:gdLst/>
              <a:ahLst/>
              <a:cxnLst/>
              <a:rect l="l" t="t" r="r" b="b"/>
              <a:pathLst>
                <a:path w="1503" h="2069" extrusionOk="0">
                  <a:moveTo>
                    <a:pt x="1235" y="0"/>
                  </a:moveTo>
                  <a:lnTo>
                    <a:pt x="1135" y="34"/>
                  </a:lnTo>
                  <a:lnTo>
                    <a:pt x="902" y="167"/>
                  </a:lnTo>
                  <a:lnTo>
                    <a:pt x="702" y="367"/>
                  </a:lnTo>
                  <a:lnTo>
                    <a:pt x="535" y="568"/>
                  </a:lnTo>
                  <a:lnTo>
                    <a:pt x="368" y="801"/>
                  </a:lnTo>
                  <a:lnTo>
                    <a:pt x="234" y="1035"/>
                  </a:lnTo>
                  <a:lnTo>
                    <a:pt x="134" y="1302"/>
                  </a:lnTo>
                  <a:lnTo>
                    <a:pt x="68" y="1535"/>
                  </a:lnTo>
                  <a:lnTo>
                    <a:pt x="1" y="1835"/>
                  </a:lnTo>
                  <a:lnTo>
                    <a:pt x="34" y="1902"/>
                  </a:lnTo>
                  <a:lnTo>
                    <a:pt x="68" y="2002"/>
                  </a:lnTo>
                  <a:lnTo>
                    <a:pt x="168" y="2036"/>
                  </a:lnTo>
                  <a:lnTo>
                    <a:pt x="234" y="2069"/>
                  </a:lnTo>
                  <a:lnTo>
                    <a:pt x="335" y="2036"/>
                  </a:lnTo>
                  <a:lnTo>
                    <a:pt x="401" y="2002"/>
                  </a:lnTo>
                  <a:lnTo>
                    <a:pt x="468" y="1902"/>
                  </a:lnTo>
                  <a:lnTo>
                    <a:pt x="501" y="1835"/>
                  </a:lnTo>
                  <a:lnTo>
                    <a:pt x="501" y="1802"/>
                  </a:lnTo>
                  <a:lnTo>
                    <a:pt x="501" y="1735"/>
                  </a:lnTo>
                  <a:lnTo>
                    <a:pt x="535" y="1635"/>
                  </a:lnTo>
                  <a:lnTo>
                    <a:pt x="601" y="1402"/>
                  </a:lnTo>
                  <a:lnTo>
                    <a:pt x="601" y="1368"/>
                  </a:lnTo>
                  <a:lnTo>
                    <a:pt x="635" y="1335"/>
                  </a:lnTo>
                  <a:lnTo>
                    <a:pt x="635" y="1302"/>
                  </a:lnTo>
                  <a:lnTo>
                    <a:pt x="668" y="1235"/>
                  </a:lnTo>
                  <a:lnTo>
                    <a:pt x="768" y="1035"/>
                  </a:lnTo>
                  <a:lnTo>
                    <a:pt x="902" y="868"/>
                  </a:lnTo>
                  <a:lnTo>
                    <a:pt x="1035" y="701"/>
                  </a:lnTo>
                  <a:lnTo>
                    <a:pt x="1202" y="568"/>
                  </a:lnTo>
                  <a:lnTo>
                    <a:pt x="1369" y="434"/>
                  </a:lnTo>
                  <a:lnTo>
                    <a:pt x="1436" y="367"/>
                  </a:lnTo>
                  <a:lnTo>
                    <a:pt x="1469" y="301"/>
                  </a:lnTo>
                  <a:lnTo>
                    <a:pt x="1502" y="201"/>
                  </a:lnTo>
                  <a:lnTo>
                    <a:pt x="1469" y="101"/>
                  </a:lnTo>
                  <a:lnTo>
                    <a:pt x="1402" y="34"/>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2404175" y="2063875"/>
              <a:ext cx="63425" cy="94275"/>
            </a:xfrm>
            <a:custGeom>
              <a:avLst/>
              <a:gdLst/>
              <a:ahLst/>
              <a:cxnLst/>
              <a:rect l="l" t="t" r="r" b="b"/>
              <a:pathLst>
                <a:path w="2537" h="3771" extrusionOk="0">
                  <a:moveTo>
                    <a:pt x="267" y="0"/>
                  </a:moveTo>
                  <a:lnTo>
                    <a:pt x="167" y="33"/>
                  </a:lnTo>
                  <a:lnTo>
                    <a:pt x="101" y="67"/>
                  </a:lnTo>
                  <a:lnTo>
                    <a:pt x="34" y="134"/>
                  </a:lnTo>
                  <a:lnTo>
                    <a:pt x="0" y="234"/>
                  </a:lnTo>
                  <a:lnTo>
                    <a:pt x="0" y="501"/>
                  </a:lnTo>
                  <a:lnTo>
                    <a:pt x="34" y="801"/>
                  </a:lnTo>
                  <a:lnTo>
                    <a:pt x="67" y="1068"/>
                  </a:lnTo>
                  <a:lnTo>
                    <a:pt x="101" y="1335"/>
                  </a:lnTo>
                  <a:lnTo>
                    <a:pt x="201" y="1568"/>
                  </a:lnTo>
                  <a:lnTo>
                    <a:pt x="301" y="1835"/>
                  </a:lnTo>
                  <a:lnTo>
                    <a:pt x="534" y="2335"/>
                  </a:lnTo>
                  <a:lnTo>
                    <a:pt x="868" y="2769"/>
                  </a:lnTo>
                  <a:lnTo>
                    <a:pt x="1035" y="2969"/>
                  </a:lnTo>
                  <a:lnTo>
                    <a:pt x="1235" y="3170"/>
                  </a:lnTo>
                  <a:lnTo>
                    <a:pt x="1468" y="3336"/>
                  </a:lnTo>
                  <a:lnTo>
                    <a:pt x="1669" y="3503"/>
                  </a:lnTo>
                  <a:lnTo>
                    <a:pt x="1902" y="3637"/>
                  </a:lnTo>
                  <a:lnTo>
                    <a:pt x="2169" y="3737"/>
                  </a:lnTo>
                  <a:lnTo>
                    <a:pt x="2269" y="3770"/>
                  </a:lnTo>
                  <a:lnTo>
                    <a:pt x="2336" y="3770"/>
                  </a:lnTo>
                  <a:lnTo>
                    <a:pt x="2436" y="3737"/>
                  </a:lnTo>
                  <a:lnTo>
                    <a:pt x="2503" y="3670"/>
                  </a:lnTo>
                  <a:lnTo>
                    <a:pt x="2536" y="3570"/>
                  </a:lnTo>
                  <a:lnTo>
                    <a:pt x="2503" y="3470"/>
                  </a:lnTo>
                  <a:lnTo>
                    <a:pt x="2469" y="3403"/>
                  </a:lnTo>
                  <a:lnTo>
                    <a:pt x="2403" y="3336"/>
                  </a:lnTo>
                  <a:lnTo>
                    <a:pt x="1969" y="3103"/>
                  </a:lnTo>
                  <a:lnTo>
                    <a:pt x="1569" y="2803"/>
                  </a:lnTo>
                  <a:lnTo>
                    <a:pt x="1235" y="2469"/>
                  </a:lnTo>
                  <a:lnTo>
                    <a:pt x="968" y="2069"/>
                  </a:lnTo>
                  <a:lnTo>
                    <a:pt x="734" y="1668"/>
                  </a:lnTo>
                  <a:lnTo>
                    <a:pt x="568" y="1201"/>
                  </a:lnTo>
                  <a:lnTo>
                    <a:pt x="501" y="734"/>
                  </a:lnTo>
                  <a:lnTo>
                    <a:pt x="501" y="234"/>
                  </a:lnTo>
                  <a:lnTo>
                    <a:pt x="468" y="134"/>
                  </a:lnTo>
                  <a:lnTo>
                    <a:pt x="434" y="67"/>
                  </a:lnTo>
                  <a:lnTo>
                    <a:pt x="334" y="33"/>
                  </a:lnTo>
                  <a:lnTo>
                    <a:pt x="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247375" y="1765275"/>
              <a:ext cx="236900" cy="188525"/>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087225" y="1789450"/>
              <a:ext cx="97625" cy="62600"/>
            </a:xfrm>
            <a:custGeom>
              <a:avLst/>
              <a:gdLst/>
              <a:ahLst/>
              <a:cxnLst/>
              <a:rect l="l" t="t" r="r" b="b"/>
              <a:pathLst>
                <a:path w="3905" h="2504" extrusionOk="0">
                  <a:moveTo>
                    <a:pt x="234" y="1"/>
                  </a:moveTo>
                  <a:lnTo>
                    <a:pt x="168" y="34"/>
                  </a:lnTo>
                  <a:lnTo>
                    <a:pt x="67" y="68"/>
                  </a:lnTo>
                  <a:lnTo>
                    <a:pt x="34" y="134"/>
                  </a:lnTo>
                  <a:lnTo>
                    <a:pt x="1" y="234"/>
                  </a:lnTo>
                  <a:lnTo>
                    <a:pt x="1" y="301"/>
                  </a:lnTo>
                  <a:lnTo>
                    <a:pt x="34" y="368"/>
                  </a:lnTo>
                  <a:lnTo>
                    <a:pt x="101" y="435"/>
                  </a:lnTo>
                  <a:lnTo>
                    <a:pt x="1002" y="868"/>
                  </a:lnTo>
                  <a:lnTo>
                    <a:pt x="1902" y="1335"/>
                  </a:lnTo>
                  <a:lnTo>
                    <a:pt x="2736" y="1869"/>
                  </a:lnTo>
                  <a:lnTo>
                    <a:pt x="3571" y="2436"/>
                  </a:lnTo>
                  <a:lnTo>
                    <a:pt x="3671" y="2503"/>
                  </a:lnTo>
                  <a:lnTo>
                    <a:pt x="3737" y="2470"/>
                  </a:lnTo>
                  <a:lnTo>
                    <a:pt x="3804" y="2436"/>
                  </a:lnTo>
                  <a:lnTo>
                    <a:pt x="3871" y="2370"/>
                  </a:lnTo>
                  <a:lnTo>
                    <a:pt x="3904" y="2303"/>
                  </a:lnTo>
                  <a:lnTo>
                    <a:pt x="3904" y="2203"/>
                  </a:lnTo>
                  <a:lnTo>
                    <a:pt x="3871" y="2103"/>
                  </a:lnTo>
                  <a:lnTo>
                    <a:pt x="3804" y="2036"/>
                  </a:lnTo>
                  <a:lnTo>
                    <a:pt x="2970" y="1469"/>
                  </a:lnTo>
                  <a:lnTo>
                    <a:pt x="2136" y="935"/>
                  </a:lnTo>
                  <a:lnTo>
                    <a:pt x="1268" y="4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214850" y="1676025"/>
              <a:ext cx="55075" cy="67575"/>
            </a:xfrm>
            <a:custGeom>
              <a:avLst/>
              <a:gdLst/>
              <a:ahLst/>
              <a:cxnLst/>
              <a:rect l="l" t="t" r="r" b="b"/>
              <a:pathLst>
                <a:path w="2203" h="2703" extrusionOk="0">
                  <a:moveTo>
                    <a:pt x="134" y="1"/>
                  </a:moveTo>
                  <a:lnTo>
                    <a:pt x="67" y="67"/>
                  </a:lnTo>
                  <a:lnTo>
                    <a:pt x="0" y="134"/>
                  </a:lnTo>
                  <a:lnTo>
                    <a:pt x="0" y="234"/>
                  </a:lnTo>
                  <a:lnTo>
                    <a:pt x="0" y="301"/>
                  </a:lnTo>
                  <a:lnTo>
                    <a:pt x="67" y="401"/>
                  </a:lnTo>
                  <a:lnTo>
                    <a:pt x="1802" y="2636"/>
                  </a:lnTo>
                  <a:lnTo>
                    <a:pt x="1868" y="2670"/>
                  </a:lnTo>
                  <a:lnTo>
                    <a:pt x="1969" y="2703"/>
                  </a:lnTo>
                  <a:lnTo>
                    <a:pt x="2069" y="2670"/>
                  </a:lnTo>
                  <a:lnTo>
                    <a:pt x="2135" y="2636"/>
                  </a:lnTo>
                  <a:lnTo>
                    <a:pt x="2202" y="2536"/>
                  </a:lnTo>
                  <a:lnTo>
                    <a:pt x="2202" y="2469"/>
                  </a:lnTo>
                  <a:lnTo>
                    <a:pt x="2202" y="2369"/>
                  </a:lnTo>
                  <a:lnTo>
                    <a:pt x="2135" y="2303"/>
                  </a:lnTo>
                  <a:lnTo>
                    <a:pt x="401" y="67"/>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354975" y="1607625"/>
              <a:ext cx="29200" cy="80100"/>
            </a:xfrm>
            <a:custGeom>
              <a:avLst/>
              <a:gdLst/>
              <a:ahLst/>
              <a:cxnLst/>
              <a:rect l="l" t="t" r="r" b="b"/>
              <a:pathLst>
                <a:path w="1168" h="3204" extrusionOk="0">
                  <a:moveTo>
                    <a:pt x="200" y="1"/>
                  </a:moveTo>
                  <a:lnTo>
                    <a:pt x="100" y="68"/>
                  </a:lnTo>
                  <a:lnTo>
                    <a:pt x="33" y="101"/>
                  </a:lnTo>
                  <a:lnTo>
                    <a:pt x="0" y="201"/>
                  </a:lnTo>
                  <a:lnTo>
                    <a:pt x="0" y="301"/>
                  </a:lnTo>
                  <a:lnTo>
                    <a:pt x="701" y="3037"/>
                  </a:lnTo>
                  <a:lnTo>
                    <a:pt x="767" y="3137"/>
                  </a:lnTo>
                  <a:lnTo>
                    <a:pt x="834" y="3170"/>
                  </a:lnTo>
                  <a:lnTo>
                    <a:pt x="901" y="3204"/>
                  </a:lnTo>
                  <a:lnTo>
                    <a:pt x="1001" y="3204"/>
                  </a:lnTo>
                  <a:lnTo>
                    <a:pt x="1068" y="3170"/>
                  </a:lnTo>
                  <a:lnTo>
                    <a:pt x="1134" y="3104"/>
                  </a:lnTo>
                  <a:lnTo>
                    <a:pt x="1168" y="3003"/>
                  </a:lnTo>
                  <a:lnTo>
                    <a:pt x="1168" y="2903"/>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505925" y="1594300"/>
              <a:ext cx="11700" cy="79250"/>
            </a:xfrm>
            <a:custGeom>
              <a:avLst/>
              <a:gdLst/>
              <a:ahLst/>
              <a:cxnLst/>
              <a:rect l="l" t="t" r="r" b="b"/>
              <a:pathLst>
                <a:path w="468" h="3170" extrusionOk="0">
                  <a:moveTo>
                    <a:pt x="134" y="0"/>
                  </a:moveTo>
                  <a:lnTo>
                    <a:pt x="67" y="33"/>
                  </a:lnTo>
                  <a:lnTo>
                    <a:pt x="1" y="133"/>
                  </a:lnTo>
                  <a:lnTo>
                    <a:pt x="1" y="234"/>
                  </a:lnTo>
                  <a:lnTo>
                    <a:pt x="1" y="2936"/>
                  </a:lnTo>
                  <a:lnTo>
                    <a:pt x="1" y="3036"/>
                  </a:lnTo>
                  <a:lnTo>
                    <a:pt x="67" y="3103"/>
                  </a:lnTo>
                  <a:lnTo>
                    <a:pt x="134" y="3169"/>
                  </a:lnTo>
                  <a:lnTo>
                    <a:pt x="301" y="3169"/>
                  </a:lnTo>
                  <a:lnTo>
                    <a:pt x="401" y="3103"/>
                  </a:lnTo>
                  <a:lnTo>
                    <a:pt x="434" y="3036"/>
                  </a:lnTo>
                  <a:lnTo>
                    <a:pt x="468" y="2936"/>
                  </a:lnTo>
                  <a:lnTo>
                    <a:pt x="468" y="234"/>
                  </a:lnTo>
                  <a:lnTo>
                    <a:pt x="434" y="133"/>
                  </a:lnTo>
                  <a:lnTo>
                    <a:pt x="401" y="33"/>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2715275" y="1630150"/>
              <a:ext cx="25050" cy="34225"/>
            </a:xfrm>
            <a:custGeom>
              <a:avLst/>
              <a:gdLst/>
              <a:ahLst/>
              <a:cxnLst/>
              <a:rect l="l" t="t" r="r" b="b"/>
              <a:pathLst>
                <a:path w="1002" h="1369" extrusionOk="0">
                  <a:moveTo>
                    <a:pt x="701" y="1"/>
                  </a:moveTo>
                  <a:lnTo>
                    <a:pt x="635" y="67"/>
                  </a:lnTo>
                  <a:lnTo>
                    <a:pt x="568" y="134"/>
                  </a:lnTo>
                  <a:lnTo>
                    <a:pt x="34" y="1035"/>
                  </a:lnTo>
                  <a:lnTo>
                    <a:pt x="1" y="1102"/>
                  </a:lnTo>
                  <a:lnTo>
                    <a:pt x="1" y="1202"/>
                  </a:lnTo>
                  <a:lnTo>
                    <a:pt x="34" y="1302"/>
                  </a:lnTo>
                  <a:lnTo>
                    <a:pt x="101" y="1368"/>
                  </a:lnTo>
                  <a:lnTo>
                    <a:pt x="268" y="1368"/>
                  </a:lnTo>
                  <a:lnTo>
                    <a:pt x="368" y="1335"/>
                  </a:lnTo>
                  <a:lnTo>
                    <a:pt x="434" y="1268"/>
                  </a:lnTo>
                  <a:lnTo>
                    <a:pt x="968" y="368"/>
                  </a:lnTo>
                  <a:lnTo>
                    <a:pt x="1002" y="267"/>
                  </a:lnTo>
                  <a:lnTo>
                    <a:pt x="1002" y="167"/>
                  </a:lnTo>
                  <a:lnTo>
                    <a:pt x="968" y="101"/>
                  </a:lnTo>
                  <a:lnTo>
                    <a:pt x="868" y="34"/>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2824550" y="1711900"/>
              <a:ext cx="43400" cy="52550"/>
            </a:xfrm>
            <a:custGeom>
              <a:avLst/>
              <a:gdLst/>
              <a:ahLst/>
              <a:cxnLst/>
              <a:rect l="l" t="t" r="r" b="b"/>
              <a:pathLst>
                <a:path w="1736" h="2102" extrusionOk="0">
                  <a:moveTo>
                    <a:pt x="1535" y="0"/>
                  </a:moveTo>
                  <a:lnTo>
                    <a:pt x="1435" y="33"/>
                  </a:lnTo>
                  <a:lnTo>
                    <a:pt x="1335" y="67"/>
                  </a:lnTo>
                  <a:lnTo>
                    <a:pt x="1301" y="134"/>
                  </a:lnTo>
                  <a:lnTo>
                    <a:pt x="1034" y="567"/>
                  </a:lnTo>
                  <a:lnTo>
                    <a:pt x="734" y="968"/>
                  </a:lnTo>
                  <a:lnTo>
                    <a:pt x="401" y="1368"/>
                  </a:lnTo>
                  <a:lnTo>
                    <a:pt x="67" y="1702"/>
                  </a:lnTo>
                  <a:lnTo>
                    <a:pt x="0" y="1802"/>
                  </a:lnTo>
                  <a:lnTo>
                    <a:pt x="0" y="1868"/>
                  </a:lnTo>
                  <a:lnTo>
                    <a:pt x="0" y="1969"/>
                  </a:lnTo>
                  <a:lnTo>
                    <a:pt x="67" y="2035"/>
                  </a:lnTo>
                  <a:lnTo>
                    <a:pt x="134" y="2102"/>
                  </a:lnTo>
                  <a:lnTo>
                    <a:pt x="300" y="2102"/>
                  </a:lnTo>
                  <a:lnTo>
                    <a:pt x="367" y="2035"/>
                  </a:lnTo>
                  <a:lnTo>
                    <a:pt x="768" y="1668"/>
                  </a:lnTo>
                  <a:lnTo>
                    <a:pt x="1101" y="1268"/>
                  </a:lnTo>
                  <a:lnTo>
                    <a:pt x="1401" y="834"/>
                  </a:lnTo>
                  <a:lnTo>
                    <a:pt x="1702" y="367"/>
                  </a:lnTo>
                  <a:lnTo>
                    <a:pt x="1735" y="267"/>
                  </a:lnTo>
                  <a:lnTo>
                    <a:pt x="1702" y="200"/>
                  </a:lnTo>
                  <a:lnTo>
                    <a:pt x="1668" y="100"/>
                  </a:lnTo>
                  <a:lnTo>
                    <a:pt x="1602" y="33"/>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2887925" y="1839500"/>
              <a:ext cx="56750" cy="52575"/>
            </a:xfrm>
            <a:custGeom>
              <a:avLst/>
              <a:gdLst/>
              <a:ahLst/>
              <a:cxnLst/>
              <a:rect l="l" t="t" r="r" b="b"/>
              <a:pathLst>
                <a:path w="2270" h="2103" extrusionOk="0">
                  <a:moveTo>
                    <a:pt x="2036" y="1"/>
                  </a:moveTo>
                  <a:lnTo>
                    <a:pt x="1936" y="34"/>
                  </a:lnTo>
                  <a:lnTo>
                    <a:pt x="1435" y="401"/>
                  </a:lnTo>
                  <a:lnTo>
                    <a:pt x="935" y="801"/>
                  </a:lnTo>
                  <a:lnTo>
                    <a:pt x="468" y="1235"/>
                  </a:lnTo>
                  <a:lnTo>
                    <a:pt x="67" y="1702"/>
                  </a:lnTo>
                  <a:lnTo>
                    <a:pt x="1" y="1769"/>
                  </a:lnTo>
                  <a:lnTo>
                    <a:pt x="1" y="1869"/>
                  </a:lnTo>
                  <a:lnTo>
                    <a:pt x="1" y="1969"/>
                  </a:lnTo>
                  <a:lnTo>
                    <a:pt x="67" y="2036"/>
                  </a:lnTo>
                  <a:lnTo>
                    <a:pt x="134" y="2069"/>
                  </a:lnTo>
                  <a:lnTo>
                    <a:pt x="234" y="2102"/>
                  </a:lnTo>
                  <a:lnTo>
                    <a:pt x="301" y="2102"/>
                  </a:lnTo>
                  <a:lnTo>
                    <a:pt x="401" y="2036"/>
                  </a:lnTo>
                  <a:lnTo>
                    <a:pt x="801" y="1602"/>
                  </a:lnTo>
                  <a:lnTo>
                    <a:pt x="1235" y="1168"/>
                  </a:lnTo>
                  <a:lnTo>
                    <a:pt x="1669" y="801"/>
                  </a:lnTo>
                  <a:lnTo>
                    <a:pt x="2169" y="434"/>
                  </a:lnTo>
                  <a:lnTo>
                    <a:pt x="2236" y="368"/>
                  </a:lnTo>
                  <a:lnTo>
                    <a:pt x="2269" y="301"/>
                  </a:lnTo>
                  <a:lnTo>
                    <a:pt x="2269" y="201"/>
                  </a:lnTo>
                  <a:lnTo>
                    <a:pt x="2269" y="134"/>
                  </a:lnTo>
                  <a:lnTo>
                    <a:pt x="2203" y="67"/>
                  </a:lnTo>
                  <a:lnTo>
                    <a:pt x="21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2910450" y="2002975"/>
              <a:ext cx="65925" cy="30050"/>
            </a:xfrm>
            <a:custGeom>
              <a:avLst/>
              <a:gdLst/>
              <a:ahLst/>
              <a:cxnLst/>
              <a:rect l="l" t="t" r="r" b="b"/>
              <a:pathLst>
                <a:path w="2637" h="1202" extrusionOk="0">
                  <a:moveTo>
                    <a:pt x="2469" y="1"/>
                  </a:moveTo>
                  <a:lnTo>
                    <a:pt x="2369" y="34"/>
                  </a:lnTo>
                  <a:lnTo>
                    <a:pt x="167" y="735"/>
                  </a:lnTo>
                  <a:lnTo>
                    <a:pt x="101" y="801"/>
                  </a:lnTo>
                  <a:lnTo>
                    <a:pt x="34" y="868"/>
                  </a:lnTo>
                  <a:lnTo>
                    <a:pt x="1" y="968"/>
                  </a:lnTo>
                  <a:lnTo>
                    <a:pt x="34" y="1035"/>
                  </a:lnTo>
                  <a:lnTo>
                    <a:pt x="67" y="1135"/>
                  </a:lnTo>
                  <a:lnTo>
                    <a:pt x="134" y="1202"/>
                  </a:lnTo>
                  <a:lnTo>
                    <a:pt x="301" y="1202"/>
                  </a:lnTo>
                  <a:lnTo>
                    <a:pt x="2469" y="468"/>
                  </a:lnTo>
                  <a:lnTo>
                    <a:pt x="2569" y="434"/>
                  </a:lnTo>
                  <a:lnTo>
                    <a:pt x="2636" y="334"/>
                  </a:lnTo>
                  <a:lnTo>
                    <a:pt x="2636" y="268"/>
                  </a:lnTo>
                  <a:lnTo>
                    <a:pt x="2636" y="167"/>
                  </a:lnTo>
                  <a:lnTo>
                    <a:pt x="2603" y="101"/>
                  </a:lnTo>
                  <a:lnTo>
                    <a:pt x="2536" y="34"/>
                  </a:ln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2083050" y="1962100"/>
              <a:ext cx="61750" cy="25050"/>
            </a:xfrm>
            <a:custGeom>
              <a:avLst/>
              <a:gdLst/>
              <a:ahLst/>
              <a:cxnLst/>
              <a:rect l="l" t="t" r="r" b="b"/>
              <a:pathLst>
                <a:path w="2470" h="1002" extrusionOk="0">
                  <a:moveTo>
                    <a:pt x="168" y="1"/>
                  </a:moveTo>
                  <a:lnTo>
                    <a:pt x="101" y="34"/>
                  </a:lnTo>
                  <a:lnTo>
                    <a:pt x="34" y="101"/>
                  </a:lnTo>
                  <a:lnTo>
                    <a:pt x="1" y="201"/>
                  </a:lnTo>
                  <a:lnTo>
                    <a:pt x="1" y="268"/>
                  </a:lnTo>
                  <a:lnTo>
                    <a:pt x="1" y="368"/>
                  </a:lnTo>
                  <a:lnTo>
                    <a:pt x="68" y="435"/>
                  </a:lnTo>
                  <a:lnTo>
                    <a:pt x="168" y="468"/>
                  </a:lnTo>
                  <a:lnTo>
                    <a:pt x="2169" y="968"/>
                  </a:lnTo>
                  <a:lnTo>
                    <a:pt x="2270" y="1002"/>
                  </a:lnTo>
                  <a:lnTo>
                    <a:pt x="2336" y="968"/>
                  </a:lnTo>
                  <a:lnTo>
                    <a:pt x="2403" y="902"/>
                  </a:lnTo>
                  <a:lnTo>
                    <a:pt x="2436" y="802"/>
                  </a:lnTo>
                  <a:lnTo>
                    <a:pt x="2470" y="735"/>
                  </a:lnTo>
                  <a:lnTo>
                    <a:pt x="2436" y="635"/>
                  </a:lnTo>
                  <a:lnTo>
                    <a:pt x="2370" y="568"/>
                  </a:lnTo>
                  <a:lnTo>
                    <a:pt x="2303" y="535"/>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077225" y="2006325"/>
              <a:ext cx="57575" cy="19200"/>
            </a:xfrm>
            <a:custGeom>
              <a:avLst/>
              <a:gdLst/>
              <a:ahLst/>
              <a:cxnLst/>
              <a:rect l="l" t="t" r="r" b="b"/>
              <a:pathLst>
                <a:path w="2303" h="768" extrusionOk="0">
                  <a:moveTo>
                    <a:pt x="201" y="0"/>
                  </a:moveTo>
                  <a:lnTo>
                    <a:pt x="134" y="33"/>
                  </a:lnTo>
                  <a:lnTo>
                    <a:pt x="67" y="67"/>
                  </a:lnTo>
                  <a:lnTo>
                    <a:pt x="0" y="167"/>
                  </a:lnTo>
                  <a:lnTo>
                    <a:pt x="0" y="267"/>
                  </a:lnTo>
                  <a:lnTo>
                    <a:pt x="34" y="334"/>
                  </a:lnTo>
                  <a:lnTo>
                    <a:pt x="100" y="400"/>
                  </a:lnTo>
                  <a:lnTo>
                    <a:pt x="167" y="434"/>
                  </a:lnTo>
                  <a:lnTo>
                    <a:pt x="2002" y="767"/>
                  </a:lnTo>
                  <a:lnTo>
                    <a:pt x="2102" y="767"/>
                  </a:lnTo>
                  <a:lnTo>
                    <a:pt x="2169" y="734"/>
                  </a:lnTo>
                  <a:lnTo>
                    <a:pt x="2236" y="667"/>
                  </a:lnTo>
                  <a:lnTo>
                    <a:pt x="2302" y="601"/>
                  </a:lnTo>
                  <a:lnTo>
                    <a:pt x="2302" y="501"/>
                  </a:lnTo>
                  <a:lnTo>
                    <a:pt x="2269" y="434"/>
                  </a:lnTo>
                  <a:lnTo>
                    <a:pt x="2202" y="334"/>
                  </a:lnTo>
                  <a:lnTo>
                    <a:pt x="2136" y="30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1"/>
          <p:cNvGrpSpPr/>
          <p:nvPr/>
        </p:nvGrpSpPr>
        <p:grpSpPr>
          <a:xfrm>
            <a:off x="4864989" y="1230239"/>
            <a:ext cx="1871698" cy="1688837"/>
            <a:chOff x="858650" y="3046400"/>
            <a:chExt cx="1118500" cy="1009225"/>
          </a:xfrm>
        </p:grpSpPr>
        <p:sp>
          <p:nvSpPr>
            <p:cNvPr id="275" name="Google Shape;275;p31"/>
            <p:cNvSpPr/>
            <p:nvPr/>
          </p:nvSpPr>
          <p:spPr>
            <a:xfrm>
              <a:off x="1109700" y="3269925"/>
              <a:ext cx="667275" cy="621400"/>
            </a:xfrm>
            <a:custGeom>
              <a:avLst/>
              <a:gdLst/>
              <a:ahLst/>
              <a:cxnLst/>
              <a:rect l="l" t="t" r="r" b="b"/>
              <a:pathLst>
                <a:path w="26691" h="24856" extrusionOk="0">
                  <a:moveTo>
                    <a:pt x="11711" y="0"/>
                  </a:moveTo>
                  <a:lnTo>
                    <a:pt x="10643" y="34"/>
                  </a:lnTo>
                  <a:lnTo>
                    <a:pt x="9576" y="67"/>
                  </a:lnTo>
                  <a:lnTo>
                    <a:pt x="8508" y="200"/>
                  </a:lnTo>
                  <a:lnTo>
                    <a:pt x="7441" y="367"/>
                  </a:lnTo>
                  <a:lnTo>
                    <a:pt x="6406" y="601"/>
                  </a:lnTo>
                  <a:lnTo>
                    <a:pt x="5873" y="734"/>
                  </a:lnTo>
                  <a:lnTo>
                    <a:pt x="5372" y="901"/>
                  </a:lnTo>
                  <a:lnTo>
                    <a:pt x="4905" y="1101"/>
                  </a:lnTo>
                  <a:lnTo>
                    <a:pt x="4405" y="1335"/>
                  </a:lnTo>
                  <a:lnTo>
                    <a:pt x="3938" y="1568"/>
                  </a:lnTo>
                  <a:lnTo>
                    <a:pt x="3504" y="1869"/>
                  </a:lnTo>
                  <a:lnTo>
                    <a:pt x="3104" y="2169"/>
                  </a:lnTo>
                  <a:lnTo>
                    <a:pt x="2703" y="2502"/>
                  </a:lnTo>
                  <a:lnTo>
                    <a:pt x="2436" y="2769"/>
                  </a:lnTo>
                  <a:lnTo>
                    <a:pt x="2203" y="3036"/>
                  </a:lnTo>
                  <a:lnTo>
                    <a:pt x="1969" y="3337"/>
                  </a:lnTo>
                  <a:lnTo>
                    <a:pt x="1769" y="3637"/>
                  </a:lnTo>
                  <a:lnTo>
                    <a:pt x="1402" y="4271"/>
                  </a:lnTo>
                  <a:lnTo>
                    <a:pt x="1102" y="4938"/>
                  </a:lnTo>
                  <a:lnTo>
                    <a:pt x="835" y="5639"/>
                  </a:lnTo>
                  <a:lnTo>
                    <a:pt x="635" y="6339"/>
                  </a:lnTo>
                  <a:lnTo>
                    <a:pt x="435" y="7073"/>
                  </a:lnTo>
                  <a:lnTo>
                    <a:pt x="301" y="7774"/>
                  </a:lnTo>
                  <a:lnTo>
                    <a:pt x="134" y="8675"/>
                  </a:lnTo>
                  <a:lnTo>
                    <a:pt x="34" y="9575"/>
                  </a:lnTo>
                  <a:lnTo>
                    <a:pt x="1" y="10009"/>
                  </a:lnTo>
                  <a:lnTo>
                    <a:pt x="1" y="10443"/>
                  </a:lnTo>
                  <a:lnTo>
                    <a:pt x="34" y="10910"/>
                  </a:lnTo>
                  <a:lnTo>
                    <a:pt x="68" y="11344"/>
                  </a:lnTo>
                  <a:lnTo>
                    <a:pt x="168" y="11844"/>
                  </a:lnTo>
                  <a:lnTo>
                    <a:pt x="301" y="12344"/>
                  </a:lnTo>
                  <a:lnTo>
                    <a:pt x="501" y="12845"/>
                  </a:lnTo>
                  <a:lnTo>
                    <a:pt x="701" y="13345"/>
                  </a:lnTo>
                  <a:lnTo>
                    <a:pt x="968" y="13812"/>
                  </a:lnTo>
                  <a:lnTo>
                    <a:pt x="1269" y="14279"/>
                  </a:lnTo>
                  <a:lnTo>
                    <a:pt x="1569" y="14680"/>
                  </a:lnTo>
                  <a:lnTo>
                    <a:pt x="1903" y="15047"/>
                  </a:lnTo>
                  <a:lnTo>
                    <a:pt x="2169" y="15247"/>
                  </a:lnTo>
                  <a:lnTo>
                    <a:pt x="2403" y="15447"/>
                  </a:lnTo>
                  <a:lnTo>
                    <a:pt x="2970" y="15781"/>
                  </a:lnTo>
                  <a:lnTo>
                    <a:pt x="3537" y="16081"/>
                  </a:lnTo>
                  <a:lnTo>
                    <a:pt x="4138" y="16315"/>
                  </a:lnTo>
                  <a:lnTo>
                    <a:pt x="4838" y="16581"/>
                  </a:lnTo>
                  <a:lnTo>
                    <a:pt x="5172" y="16715"/>
                  </a:lnTo>
                  <a:lnTo>
                    <a:pt x="5506" y="16882"/>
                  </a:lnTo>
                  <a:lnTo>
                    <a:pt x="5839" y="17048"/>
                  </a:lnTo>
                  <a:lnTo>
                    <a:pt x="6140" y="17249"/>
                  </a:lnTo>
                  <a:lnTo>
                    <a:pt x="6406" y="17482"/>
                  </a:lnTo>
                  <a:lnTo>
                    <a:pt x="6640" y="17782"/>
                  </a:lnTo>
                  <a:lnTo>
                    <a:pt x="6840" y="18116"/>
                  </a:lnTo>
                  <a:lnTo>
                    <a:pt x="7007" y="18516"/>
                  </a:lnTo>
                  <a:lnTo>
                    <a:pt x="7107" y="18950"/>
                  </a:lnTo>
                  <a:lnTo>
                    <a:pt x="7207" y="19417"/>
                  </a:lnTo>
                  <a:lnTo>
                    <a:pt x="7341" y="20318"/>
                  </a:lnTo>
                  <a:lnTo>
                    <a:pt x="7407" y="21152"/>
                  </a:lnTo>
                  <a:lnTo>
                    <a:pt x="7741" y="24855"/>
                  </a:lnTo>
                  <a:lnTo>
                    <a:pt x="18584" y="24789"/>
                  </a:lnTo>
                  <a:lnTo>
                    <a:pt x="18584" y="24588"/>
                  </a:lnTo>
                  <a:lnTo>
                    <a:pt x="18584" y="24388"/>
                  </a:lnTo>
                  <a:lnTo>
                    <a:pt x="18550" y="23688"/>
                  </a:lnTo>
                  <a:lnTo>
                    <a:pt x="18550" y="22987"/>
                  </a:lnTo>
                  <a:lnTo>
                    <a:pt x="18617" y="22253"/>
                  </a:lnTo>
                  <a:lnTo>
                    <a:pt x="18684" y="21552"/>
                  </a:lnTo>
                  <a:lnTo>
                    <a:pt x="18817" y="20852"/>
                  </a:lnTo>
                  <a:lnTo>
                    <a:pt x="18984" y="20185"/>
                  </a:lnTo>
                  <a:lnTo>
                    <a:pt x="19218" y="19484"/>
                  </a:lnTo>
                  <a:lnTo>
                    <a:pt x="19485" y="18850"/>
                  </a:lnTo>
                  <a:lnTo>
                    <a:pt x="19785" y="18216"/>
                  </a:lnTo>
                  <a:lnTo>
                    <a:pt x="20118" y="17616"/>
                  </a:lnTo>
                  <a:lnTo>
                    <a:pt x="20519" y="17048"/>
                  </a:lnTo>
                  <a:lnTo>
                    <a:pt x="20986" y="16515"/>
                  </a:lnTo>
                  <a:lnTo>
                    <a:pt x="21486" y="16014"/>
                  </a:lnTo>
                  <a:lnTo>
                    <a:pt x="22020" y="15547"/>
                  </a:lnTo>
                  <a:lnTo>
                    <a:pt x="22621" y="15147"/>
                  </a:lnTo>
                  <a:lnTo>
                    <a:pt x="23255" y="14780"/>
                  </a:lnTo>
                  <a:lnTo>
                    <a:pt x="24089" y="14379"/>
                  </a:lnTo>
                  <a:lnTo>
                    <a:pt x="24489" y="14146"/>
                  </a:lnTo>
                  <a:lnTo>
                    <a:pt x="24856" y="13879"/>
                  </a:lnTo>
                  <a:lnTo>
                    <a:pt x="25156" y="13579"/>
                  </a:lnTo>
                  <a:lnTo>
                    <a:pt x="25423" y="13279"/>
                  </a:lnTo>
                  <a:lnTo>
                    <a:pt x="25623" y="12912"/>
                  </a:lnTo>
                  <a:lnTo>
                    <a:pt x="25790" y="12545"/>
                  </a:lnTo>
                  <a:lnTo>
                    <a:pt x="25924" y="12144"/>
                  </a:lnTo>
                  <a:lnTo>
                    <a:pt x="26057" y="11744"/>
                  </a:lnTo>
                  <a:lnTo>
                    <a:pt x="26224" y="10943"/>
                  </a:lnTo>
                  <a:lnTo>
                    <a:pt x="26391" y="10209"/>
                  </a:lnTo>
                  <a:lnTo>
                    <a:pt x="26524" y="9475"/>
                  </a:lnTo>
                  <a:lnTo>
                    <a:pt x="26624" y="8741"/>
                  </a:lnTo>
                  <a:lnTo>
                    <a:pt x="26657" y="8007"/>
                  </a:lnTo>
                  <a:lnTo>
                    <a:pt x="26691" y="7273"/>
                  </a:lnTo>
                  <a:lnTo>
                    <a:pt x="26624" y="6539"/>
                  </a:lnTo>
                  <a:lnTo>
                    <a:pt x="26557" y="6206"/>
                  </a:lnTo>
                  <a:lnTo>
                    <a:pt x="26457" y="5839"/>
                  </a:lnTo>
                  <a:lnTo>
                    <a:pt x="26357" y="5505"/>
                  </a:lnTo>
                  <a:lnTo>
                    <a:pt x="26224" y="5171"/>
                  </a:lnTo>
                  <a:lnTo>
                    <a:pt x="26057" y="4738"/>
                  </a:lnTo>
                  <a:lnTo>
                    <a:pt x="25823" y="4371"/>
                  </a:lnTo>
                  <a:lnTo>
                    <a:pt x="25557" y="4004"/>
                  </a:lnTo>
                  <a:lnTo>
                    <a:pt x="25290" y="3670"/>
                  </a:lnTo>
                  <a:lnTo>
                    <a:pt x="24989" y="3337"/>
                  </a:lnTo>
                  <a:lnTo>
                    <a:pt x="24656" y="3036"/>
                  </a:lnTo>
                  <a:lnTo>
                    <a:pt x="24322" y="2736"/>
                  </a:lnTo>
                  <a:lnTo>
                    <a:pt x="23955" y="2502"/>
                  </a:lnTo>
                  <a:lnTo>
                    <a:pt x="23588" y="2236"/>
                  </a:lnTo>
                  <a:lnTo>
                    <a:pt x="23188" y="2002"/>
                  </a:lnTo>
                  <a:lnTo>
                    <a:pt x="22787" y="1802"/>
                  </a:lnTo>
                  <a:lnTo>
                    <a:pt x="22354" y="1602"/>
                  </a:lnTo>
                  <a:lnTo>
                    <a:pt x="21520" y="1268"/>
                  </a:lnTo>
                  <a:lnTo>
                    <a:pt x="20652" y="1001"/>
                  </a:lnTo>
                  <a:lnTo>
                    <a:pt x="19952" y="834"/>
                  </a:lnTo>
                  <a:lnTo>
                    <a:pt x="19251" y="701"/>
                  </a:lnTo>
                  <a:lnTo>
                    <a:pt x="18517" y="567"/>
                  </a:lnTo>
                  <a:lnTo>
                    <a:pt x="17816" y="467"/>
                  </a:lnTo>
                  <a:lnTo>
                    <a:pt x="16382" y="301"/>
                  </a:lnTo>
                  <a:lnTo>
                    <a:pt x="14947" y="167"/>
                  </a:lnTo>
                  <a:lnTo>
                    <a:pt x="13880" y="100"/>
                  </a:lnTo>
                  <a:lnTo>
                    <a:pt x="12779" y="34"/>
                  </a:lnTo>
                  <a:lnTo>
                    <a:pt x="11711" y="0"/>
                  </a:lnTo>
                  <a:close/>
                </a:path>
              </a:pathLst>
            </a:custGeom>
            <a:solidFill>
              <a:srgbClr val="F4D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1109700" y="3269925"/>
              <a:ext cx="667275" cy="621400"/>
            </a:xfrm>
            <a:custGeom>
              <a:avLst/>
              <a:gdLst/>
              <a:ahLst/>
              <a:cxnLst/>
              <a:rect l="l" t="t" r="r" b="b"/>
              <a:pathLst>
                <a:path w="26691" h="24856" fill="none" extrusionOk="0">
                  <a:moveTo>
                    <a:pt x="7741" y="24855"/>
                  </a:moveTo>
                  <a:lnTo>
                    <a:pt x="7741" y="24855"/>
                  </a:lnTo>
                  <a:lnTo>
                    <a:pt x="7407" y="21152"/>
                  </a:lnTo>
                  <a:lnTo>
                    <a:pt x="7407" y="21152"/>
                  </a:lnTo>
                  <a:lnTo>
                    <a:pt x="7341" y="20318"/>
                  </a:lnTo>
                  <a:lnTo>
                    <a:pt x="7207" y="19417"/>
                  </a:lnTo>
                  <a:lnTo>
                    <a:pt x="7107" y="18950"/>
                  </a:lnTo>
                  <a:lnTo>
                    <a:pt x="7007" y="18516"/>
                  </a:lnTo>
                  <a:lnTo>
                    <a:pt x="6840" y="18116"/>
                  </a:lnTo>
                  <a:lnTo>
                    <a:pt x="6640" y="17782"/>
                  </a:lnTo>
                  <a:lnTo>
                    <a:pt x="6640" y="17782"/>
                  </a:lnTo>
                  <a:lnTo>
                    <a:pt x="6406" y="17482"/>
                  </a:lnTo>
                  <a:lnTo>
                    <a:pt x="6140" y="17249"/>
                  </a:lnTo>
                  <a:lnTo>
                    <a:pt x="5839" y="17048"/>
                  </a:lnTo>
                  <a:lnTo>
                    <a:pt x="5506" y="16882"/>
                  </a:lnTo>
                  <a:lnTo>
                    <a:pt x="5172" y="16715"/>
                  </a:lnTo>
                  <a:lnTo>
                    <a:pt x="4838" y="16581"/>
                  </a:lnTo>
                  <a:lnTo>
                    <a:pt x="4138" y="16315"/>
                  </a:lnTo>
                  <a:lnTo>
                    <a:pt x="4138" y="16315"/>
                  </a:lnTo>
                  <a:lnTo>
                    <a:pt x="3537" y="16081"/>
                  </a:lnTo>
                  <a:lnTo>
                    <a:pt x="2970" y="15781"/>
                  </a:lnTo>
                  <a:lnTo>
                    <a:pt x="2403" y="15447"/>
                  </a:lnTo>
                  <a:lnTo>
                    <a:pt x="2169" y="15247"/>
                  </a:lnTo>
                  <a:lnTo>
                    <a:pt x="1903" y="15047"/>
                  </a:lnTo>
                  <a:lnTo>
                    <a:pt x="1903" y="15047"/>
                  </a:lnTo>
                  <a:lnTo>
                    <a:pt x="1569" y="14680"/>
                  </a:lnTo>
                  <a:lnTo>
                    <a:pt x="1269" y="14279"/>
                  </a:lnTo>
                  <a:lnTo>
                    <a:pt x="968" y="13812"/>
                  </a:lnTo>
                  <a:lnTo>
                    <a:pt x="701" y="13345"/>
                  </a:lnTo>
                  <a:lnTo>
                    <a:pt x="501" y="12845"/>
                  </a:lnTo>
                  <a:lnTo>
                    <a:pt x="301" y="12344"/>
                  </a:lnTo>
                  <a:lnTo>
                    <a:pt x="168" y="11844"/>
                  </a:lnTo>
                  <a:lnTo>
                    <a:pt x="68" y="11344"/>
                  </a:lnTo>
                  <a:lnTo>
                    <a:pt x="68" y="11344"/>
                  </a:lnTo>
                  <a:lnTo>
                    <a:pt x="34" y="10910"/>
                  </a:lnTo>
                  <a:lnTo>
                    <a:pt x="1" y="10443"/>
                  </a:lnTo>
                  <a:lnTo>
                    <a:pt x="1" y="10009"/>
                  </a:lnTo>
                  <a:lnTo>
                    <a:pt x="34" y="9575"/>
                  </a:lnTo>
                  <a:lnTo>
                    <a:pt x="134" y="8675"/>
                  </a:lnTo>
                  <a:lnTo>
                    <a:pt x="301" y="7774"/>
                  </a:lnTo>
                  <a:lnTo>
                    <a:pt x="301" y="7774"/>
                  </a:lnTo>
                  <a:lnTo>
                    <a:pt x="435" y="7073"/>
                  </a:lnTo>
                  <a:lnTo>
                    <a:pt x="635" y="6339"/>
                  </a:lnTo>
                  <a:lnTo>
                    <a:pt x="835" y="5639"/>
                  </a:lnTo>
                  <a:lnTo>
                    <a:pt x="1102" y="4938"/>
                  </a:lnTo>
                  <a:lnTo>
                    <a:pt x="1402" y="4271"/>
                  </a:lnTo>
                  <a:lnTo>
                    <a:pt x="1769" y="3637"/>
                  </a:lnTo>
                  <a:lnTo>
                    <a:pt x="1969" y="3337"/>
                  </a:lnTo>
                  <a:lnTo>
                    <a:pt x="2203" y="3036"/>
                  </a:lnTo>
                  <a:lnTo>
                    <a:pt x="2436" y="2769"/>
                  </a:lnTo>
                  <a:lnTo>
                    <a:pt x="2703" y="2502"/>
                  </a:lnTo>
                  <a:lnTo>
                    <a:pt x="2703" y="2502"/>
                  </a:lnTo>
                  <a:lnTo>
                    <a:pt x="3104" y="2169"/>
                  </a:lnTo>
                  <a:lnTo>
                    <a:pt x="3504" y="1869"/>
                  </a:lnTo>
                  <a:lnTo>
                    <a:pt x="3938" y="1568"/>
                  </a:lnTo>
                  <a:lnTo>
                    <a:pt x="4405" y="1335"/>
                  </a:lnTo>
                  <a:lnTo>
                    <a:pt x="4905" y="1101"/>
                  </a:lnTo>
                  <a:lnTo>
                    <a:pt x="5372" y="901"/>
                  </a:lnTo>
                  <a:lnTo>
                    <a:pt x="5873" y="734"/>
                  </a:lnTo>
                  <a:lnTo>
                    <a:pt x="6406" y="601"/>
                  </a:lnTo>
                  <a:lnTo>
                    <a:pt x="6406" y="601"/>
                  </a:lnTo>
                  <a:lnTo>
                    <a:pt x="7441" y="367"/>
                  </a:lnTo>
                  <a:lnTo>
                    <a:pt x="8508" y="200"/>
                  </a:lnTo>
                  <a:lnTo>
                    <a:pt x="9576" y="67"/>
                  </a:lnTo>
                  <a:lnTo>
                    <a:pt x="10643" y="34"/>
                  </a:lnTo>
                  <a:lnTo>
                    <a:pt x="11711" y="0"/>
                  </a:lnTo>
                  <a:lnTo>
                    <a:pt x="12779" y="34"/>
                  </a:lnTo>
                  <a:lnTo>
                    <a:pt x="13880" y="100"/>
                  </a:lnTo>
                  <a:lnTo>
                    <a:pt x="14947" y="167"/>
                  </a:lnTo>
                  <a:lnTo>
                    <a:pt x="14947" y="167"/>
                  </a:lnTo>
                  <a:lnTo>
                    <a:pt x="16382" y="301"/>
                  </a:lnTo>
                  <a:lnTo>
                    <a:pt x="17816" y="467"/>
                  </a:lnTo>
                  <a:lnTo>
                    <a:pt x="18517" y="567"/>
                  </a:lnTo>
                  <a:lnTo>
                    <a:pt x="19251" y="701"/>
                  </a:lnTo>
                  <a:lnTo>
                    <a:pt x="19952" y="834"/>
                  </a:lnTo>
                  <a:lnTo>
                    <a:pt x="20652" y="1001"/>
                  </a:lnTo>
                  <a:lnTo>
                    <a:pt x="20652" y="1001"/>
                  </a:lnTo>
                  <a:lnTo>
                    <a:pt x="21520" y="1268"/>
                  </a:lnTo>
                  <a:lnTo>
                    <a:pt x="22354" y="1602"/>
                  </a:lnTo>
                  <a:lnTo>
                    <a:pt x="22787" y="1802"/>
                  </a:lnTo>
                  <a:lnTo>
                    <a:pt x="23188" y="2002"/>
                  </a:lnTo>
                  <a:lnTo>
                    <a:pt x="23588" y="2236"/>
                  </a:lnTo>
                  <a:lnTo>
                    <a:pt x="23955" y="2502"/>
                  </a:lnTo>
                  <a:lnTo>
                    <a:pt x="24322" y="2736"/>
                  </a:lnTo>
                  <a:lnTo>
                    <a:pt x="24656" y="3036"/>
                  </a:lnTo>
                  <a:lnTo>
                    <a:pt x="24989" y="3337"/>
                  </a:lnTo>
                  <a:lnTo>
                    <a:pt x="25290" y="3670"/>
                  </a:lnTo>
                  <a:lnTo>
                    <a:pt x="25557" y="4004"/>
                  </a:lnTo>
                  <a:lnTo>
                    <a:pt x="25823" y="4371"/>
                  </a:lnTo>
                  <a:lnTo>
                    <a:pt x="26057" y="4738"/>
                  </a:lnTo>
                  <a:lnTo>
                    <a:pt x="26224" y="5171"/>
                  </a:lnTo>
                  <a:lnTo>
                    <a:pt x="26224" y="5171"/>
                  </a:lnTo>
                  <a:lnTo>
                    <a:pt x="26357" y="5505"/>
                  </a:lnTo>
                  <a:lnTo>
                    <a:pt x="26457" y="5839"/>
                  </a:lnTo>
                  <a:lnTo>
                    <a:pt x="26557" y="6206"/>
                  </a:lnTo>
                  <a:lnTo>
                    <a:pt x="26624" y="6539"/>
                  </a:lnTo>
                  <a:lnTo>
                    <a:pt x="26691" y="7273"/>
                  </a:lnTo>
                  <a:lnTo>
                    <a:pt x="26657" y="8007"/>
                  </a:lnTo>
                  <a:lnTo>
                    <a:pt x="26624" y="8741"/>
                  </a:lnTo>
                  <a:lnTo>
                    <a:pt x="26524" y="9475"/>
                  </a:lnTo>
                  <a:lnTo>
                    <a:pt x="26391" y="10209"/>
                  </a:lnTo>
                  <a:lnTo>
                    <a:pt x="26224" y="10943"/>
                  </a:lnTo>
                  <a:lnTo>
                    <a:pt x="26224" y="10943"/>
                  </a:lnTo>
                  <a:lnTo>
                    <a:pt x="26057" y="11744"/>
                  </a:lnTo>
                  <a:lnTo>
                    <a:pt x="25924" y="12144"/>
                  </a:lnTo>
                  <a:lnTo>
                    <a:pt x="25790" y="12545"/>
                  </a:lnTo>
                  <a:lnTo>
                    <a:pt x="25623" y="12912"/>
                  </a:lnTo>
                  <a:lnTo>
                    <a:pt x="25423" y="13279"/>
                  </a:lnTo>
                  <a:lnTo>
                    <a:pt x="25156" y="13579"/>
                  </a:lnTo>
                  <a:lnTo>
                    <a:pt x="24856" y="13879"/>
                  </a:lnTo>
                  <a:lnTo>
                    <a:pt x="24856" y="13879"/>
                  </a:lnTo>
                  <a:lnTo>
                    <a:pt x="24489" y="14146"/>
                  </a:lnTo>
                  <a:lnTo>
                    <a:pt x="24089" y="14379"/>
                  </a:lnTo>
                  <a:lnTo>
                    <a:pt x="23255" y="14780"/>
                  </a:lnTo>
                  <a:lnTo>
                    <a:pt x="23255" y="14780"/>
                  </a:lnTo>
                  <a:lnTo>
                    <a:pt x="22621" y="15147"/>
                  </a:lnTo>
                  <a:lnTo>
                    <a:pt x="22020" y="15547"/>
                  </a:lnTo>
                  <a:lnTo>
                    <a:pt x="21486" y="16014"/>
                  </a:lnTo>
                  <a:lnTo>
                    <a:pt x="20986" y="16515"/>
                  </a:lnTo>
                  <a:lnTo>
                    <a:pt x="20519" y="17048"/>
                  </a:lnTo>
                  <a:lnTo>
                    <a:pt x="20118" y="17616"/>
                  </a:lnTo>
                  <a:lnTo>
                    <a:pt x="19785" y="18216"/>
                  </a:lnTo>
                  <a:lnTo>
                    <a:pt x="19485" y="18850"/>
                  </a:lnTo>
                  <a:lnTo>
                    <a:pt x="19218" y="19484"/>
                  </a:lnTo>
                  <a:lnTo>
                    <a:pt x="18984" y="20185"/>
                  </a:lnTo>
                  <a:lnTo>
                    <a:pt x="18817" y="20852"/>
                  </a:lnTo>
                  <a:lnTo>
                    <a:pt x="18684" y="21552"/>
                  </a:lnTo>
                  <a:lnTo>
                    <a:pt x="18617" y="22253"/>
                  </a:lnTo>
                  <a:lnTo>
                    <a:pt x="18550" y="22987"/>
                  </a:lnTo>
                  <a:lnTo>
                    <a:pt x="18550" y="23688"/>
                  </a:lnTo>
                  <a:lnTo>
                    <a:pt x="18584" y="24388"/>
                  </a:lnTo>
                  <a:lnTo>
                    <a:pt x="18584" y="24388"/>
                  </a:lnTo>
                  <a:lnTo>
                    <a:pt x="18584" y="24588"/>
                  </a:lnTo>
                  <a:lnTo>
                    <a:pt x="18584" y="247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032975" y="3192350"/>
              <a:ext cx="817400" cy="863275"/>
            </a:xfrm>
            <a:custGeom>
              <a:avLst/>
              <a:gdLst/>
              <a:ahLst/>
              <a:cxnLst/>
              <a:rect l="l" t="t" r="r" b="b"/>
              <a:pathLst>
                <a:path w="32696" h="34531" extrusionOk="0">
                  <a:moveTo>
                    <a:pt x="18350" y="368"/>
                  </a:moveTo>
                  <a:lnTo>
                    <a:pt x="19484" y="434"/>
                  </a:lnTo>
                  <a:lnTo>
                    <a:pt x="20619" y="534"/>
                  </a:lnTo>
                  <a:lnTo>
                    <a:pt x="21753" y="668"/>
                  </a:lnTo>
                  <a:lnTo>
                    <a:pt x="22887" y="901"/>
                  </a:lnTo>
                  <a:lnTo>
                    <a:pt x="23988" y="1202"/>
                  </a:lnTo>
                  <a:lnTo>
                    <a:pt x="25056" y="1535"/>
                  </a:lnTo>
                  <a:lnTo>
                    <a:pt x="25556" y="1735"/>
                  </a:lnTo>
                  <a:lnTo>
                    <a:pt x="26023" y="1969"/>
                  </a:lnTo>
                  <a:lnTo>
                    <a:pt x="26490" y="2202"/>
                  </a:lnTo>
                  <a:lnTo>
                    <a:pt x="26957" y="2436"/>
                  </a:lnTo>
                  <a:lnTo>
                    <a:pt x="27424" y="2703"/>
                  </a:lnTo>
                  <a:lnTo>
                    <a:pt x="27858" y="3003"/>
                  </a:lnTo>
                  <a:lnTo>
                    <a:pt x="28292" y="3337"/>
                  </a:lnTo>
                  <a:lnTo>
                    <a:pt x="28692" y="3670"/>
                  </a:lnTo>
                  <a:lnTo>
                    <a:pt x="29093" y="4071"/>
                  </a:lnTo>
                  <a:lnTo>
                    <a:pt x="29460" y="4471"/>
                  </a:lnTo>
                  <a:lnTo>
                    <a:pt x="29793" y="4905"/>
                  </a:lnTo>
                  <a:lnTo>
                    <a:pt x="30127" y="5339"/>
                  </a:lnTo>
                  <a:lnTo>
                    <a:pt x="30427" y="5806"/>
                  </a:lnTo>
                  <a:lnTo>
                    <a:pt x="30694" y="6273"/>
                  </a:lnTo>
                  <a:lnTo>
                    <a:pt x="30928" y="6773"/>
                  </a:lnTo>
                  <a:lnTo>
                    <a:pt x="31161" y="7274"/>
                  </a:lnTo>
                  <a:lnTo>
                    <a:pt x="31361" y="7807"/>
                  </a:lnTo>
                  <a:lnTo>
                    <a:pt x="31528" y="8308"/>
                  </a:lnTo>
                  <a:lnTo>
                    <a:pt x="31828" y="9375"/>
                  </a:lnTo>
                  <a:lnTo>
                    <a:pt x="32062" y="10476"/>
                  </a:lnTo>
                  <a:lnTo>
                    <a:pt x="32229" y="11577"/>
                  </a:lnTo>
                  <a:lnTo>
                    <a:pt x="32295" y="12545"/>
                  </a:lnTo>
                  <a:lnTo>
                    <a:pt x="32329" y="13045"/>
                  </a:lnTo>
                  <a:lnTo>
                    <a:pt x="32295" y="13546"/>
                  </a:lnTo>
                  <a:lnTo>
                    <a:pt x="32262" y="14046"/>
                  </a:lnTo>
                  <a:lnTo>
                    <a:pt x="32195" y="14547"/>
                  </a:lnTo>
                  <a:lnTo>
                    <a:pt x="32095" y="15014"/>
                  </a:lnTo>
                  <a:lnTo>
                    <a:pt x="31928" y="15481"/>
                  </a:lnTo>
                  <a:lnTo>
                    <a:pt x="31762" y="15948"/>
                  </a:lnTo>
                  <a:lnTo>
                    <a:pt x="31561" y="16382"/>
                  </a:lnTo>
                  <a:lnTo>
                    <a:pt x="31295" y="16782"/>
                  </a:lnTo>
                  <a:lnTo>
                    <a:pt x="30994" y="17182"/>
                  </a:lnTo>
                  <a:lnTo>
                    <a:pt x="30594" y="17516"/>
                  </a:lnTo>
                  <a:lnTo>
                    <a:pt x="30194" y="17849"/>
                  </a:lnTo>
                  <a:lnTo>
                    <a:pt x="29760" y="18116"/>
                  </a:lnTo>
                  <a:lnTo>
                    <a:pt x="29293" y="18350"/>
                  </a:lnTo>
                  <a:lnTo>
                    <a:pt x="28826" y="18550"/>
                  </a:lnTo>
                  <a:lnTo>
                    <a:pt x="28325" y="18750"/>
                  </a:lnTo>
                  <a:lnTo>
                    <a:pt x="27358" y="19084"/>
                  </a:lnTo>
                  <a:lnTo>
                    <a:pt x="26857" y="19284"/>
                  </a:lnTo>
                  <a:lnTo>
                    <a:pt x="26390" y="19484"/>
                  </a:lnTo>
                  <a:lnTo>
                    <a:pt x="25923" y="19718"/>
                  </a:lnTo>
                  <a:lnTo>
                    <a:pt x="25456" y="19951"/>
                  </a:lnTo>
                  <a:lnTo>
                    <a:pt x="25089" y="20218"/>
                  </a:lnTo>
                  <a:lnTo>
                    <a:pt x="24722" y="20485"/>
                  </a:lnTo>
                  <a:lnTo>
                    <a:pt x="24388" y="20785"/>
                  </a:lnTo>
                  <a:lnTo>
                    <a:pt x="24088" y="21119"/>
                  </a:lnTo>
                  <a:lnTo>
                    <a:pt x="23788" y="21486"/>
                  </a:lnTo>
                  <a:lnTo>
                    <a:pt x="23554" y="21853"/>
                  </a:lnTo>
                  <a:lnTo>
                    <a:pt x="23288" y="22220"/>
                  </a:lnTo>
                  <a:lnTo>
                    <a:pt x="23087" y="22620"/>
                  </a:lnTo>
                  <a:lnTo>
                    <a:pt x="22887" y="23021"/>
                  </a:lnTo>
                  <a:lnTo>
                    <a:pt x="22720" y="23454"/>
                  </a:lnTo>
                  <a:lnTo>
                    <a:pt x="22587" y="23888"/>
                  </a:lnTo>
                  <a:lnTo>
                    <a:pt x="22487" y="24322"/>
                  </a:lnTo>
                  <a:lnTo>
                    <a:pt x="22420" y="24756"/>
                  </a:lnTo>
                  <a:lnTo>
                    <a:pt x="22353" y="25223"/>
                  </a:lnTo>
                  <a:lnTo>
                    <a:pt x="22353" y="25656"/>
                  </a:lnTo>
                  <a:lnTo>
                    <a:pt x="22353" y="26123"/>
                  </a:lnTo>
                  <a:lnTo>
                    <a:pt x="22387" y="26524"/>
                  </a:lnTo>
                  <a:lnTo>
                    <a:pt x="22453" y="26924"/>
                  </a:lnTo>
                  <a:lnTo>
                    <a:pt x="22554" y="27291"/>
                  </a:lnTo>
                  <a:lnTo>
                    <a:pt x="22654" y="27691"/>
                  </a:lnTo>
                  <a:lnTo>
                    <a:pt x="17382" y="27892"/>
                  </a:lnTo>
                  <a:lnTo>
                    <a:pt x="12144" y="28058"/>
                  </a:lnTo>
                  <a:lnTo>
                    <a:pt x="10743" y="28058"/>
                  </a:lnTo>
                  <a:lnTo>
                    <a:pt x="10076" y="28025"/>
                  </a:lnTo>
                  <a:lnTo>
                    <a:pt x="9375" y="27992"/>
                  </a:lnTo>
                  <a:lnTo>
                    <a:pt x="9409" y="27091"/>
                  </a:lnTo>
                  <a:lnTo>
                    <a:pt x="9375" y="26157"/>
                  </a:lnTo>
                  <a:lnTo>
                    <a:pt x="9309" y="25223"/>
                  </a:lnTo>
                  <a:lnTo>
                    <a:pt x="9242" y="24756"/>
                  </a:lnTo>
                  <a:lnTo>
                    <a:pt x="9175" y="24288"/>
                  </a:lnTo>
                  <a:lnTo>
                    <a:pt x="9042" y="23855"/>
                  </a:lnTo>
                  <a:lnTo>
                    <a:pt x="8908" y="23421"/>
                  </a:lnTo>
                  <a:lnTo>
                    <a:pt x="8741" y="23021"/>
                  </a:lnTo>
                  <a:lnTo>
                    <a:pt x="8541" y="22620"/>
                  </a:lnTo>
                  <a:lnTo>
                    <a:pt x="8308" y="22220"/>
                  </a:lnTo>
                  <a:lnTo>
                    <a:pt x="8007" y="21886"/>
                  </a:lnTo>
                  <a:lnTo>
                    <a:pt x="7674" y="21553"/>
                  </a:lnTo>
                  <a:lnTo>
                    <a:pt x="7307" y="21252"/>
                  </a:lnTo>
                  <a:lnTo>
                    <a:pt x="6873" y="20952"/>
                  </a:lnTo>
                  <a:lnTo>
                    <a:pt x="6406" y="20719"/>
                  </a:lnTo>
                  <a:lnTo>
                    <a:pt x="5906" y="20518"/>
                  </a:lnTo>
                  <a:lnTo>
                    <a:pt x="5405" y="20352"/>
                  </a:lnTo>
                  <a:lnTo>
                    <a:pt x="4871" y="20151"/>
                  </a:lnTo>
                  <a:lnTo>
                    <a:pt x="4371" y="19951"/>
                  </a:lnTo>
                  <a:lnTo>
                    <a:pt x="3904" y="19718"/>
                  </a:lnTo>
                  <a:lnTo>
                    <a:pt x="3437" y="19451"/>
                  </a:lnTo>
                  <a:lnTo>
                    <a:pt x="3070" y="19184"/>
                  </a:lnTo>
                  <a:lnTo>
                    <a:pt x="2736" y="18884"/>
                  </a:lnTo>
                  <a:lnTo>
                    <a:pt x="2436" y="18550"/>
                  </a:lnTo>
                  <a:lnTo>
                    <a:pt x="2136" y="18183"/>
                  </a:lnTo>
                  <a:lnTo>
                    <a:pt x="1869" y="17816"/>
                  </a:lnTo>
                  <a:lnTo>
                    <a:pt x="1635" y="17416"/>
                  </a:lnTo>
                  <a:lnTo>
                    <a:pt x="1435" y="16982"/>
                  </a:lnTo>
                  <a:lnTo>
                    <a:pt x="1268" y="16582"/>
                  </a:lnTo>
                  <a:lnTo>
                    <a:pt x="1101" y="16115"/>
                  </a:lnTo>
                  <a:lnTo>
                    <a:pt x="935" y="15681"/>
                  </a:lnTo>
                  <a:lnTo>
                    <a:pt x="801" y="15214"/>
                  </a:lnTo>
                  <a:lnTo>
                    <a:pt x="701" y="14747"/>
                  </a:lnTo>
                  <a:lnTo>
                    <a:pt x="534" y="13779"/>
                  </a:lnTo>
                  <a:lnTo>
                    <a:pt x="434" y="12845"/>
                  </a:lnTo>
                  <a:lnTo>
                    <a:pt x="401" y="11744"/>
                  </a:lnTo>
                  <a:lnTo>
                    <a:pt x="367" y="11177"/>
                  </a:lnTo>
                  <a:lnTo>
                    <a:pt x="401" y="10610"/>
                  </a:lnTo>
                  <a:lnTo>
                    <a:pt x="434" y="10076"/>
                  </a:lnTo>
                  <a:lnTo>
                    <a:pt x="501" y="9509"/>
                  </a:lnTo>
                  <a:lnTo>
                    <a:pt x="568" y="8975"/>
                  </a:lnTo>
                  <a:lnTo>
                    <a:pt x="701" y="8408"/>
                  </a:lnTo>
                  <a:lnTo>
                    <a:pt x="868" y="7874"/>
                  </a:lnTo>
                  <a:lnTo>
                    <a:pt x="1035" y="7374"/>
                  </a:lnTo>
                  <a:lnTo>
                    <a:pt x="1268" y="6873"/>
                  </a:lnTo>
                  <a:lnTo>
                    <a:pt x="1535" y="6406"/>
                  </a:lnTo>
                  <a:lnTo>
                    <a:pt x="1835" y="5939"/>
                  </a:lnTo>
                  <a:lnTo>
                    <a:pt x="2169" y="5539"/>
                  </a:lnTo>
                  <a:lnTo>
                    <a:pt x="2536" y="5105"/>
                  </a:lnTo>
                  <a:lnTo>
                    <a:pt x="2970" y="4738"/>
                  </a:lnTo>
                  <a:lnTo>
                    <a:pt x="3370" y="4404"/>
                  </a:lnTo>
                  <a:lnTo>
                    <a:pt x="3770" y="4071"/>
                  </a:lnTo>
                  <a:lnTo>
                    <a:pt x="4238" y="3804"/>
                  </a:lnTo>
                  <a:lnTo>
                    <a:pt x="4671" y="3504"/>
                  </a:lnTo>
                  <a:lnTo>
                    <a:pt x="5605" y="3037"/>
                  </a:lnTo>
                  <a:lnTo>
                    <a:pt x="6573" y="2569"/>
                  </a:lnTo>
                  <a:lnTo>
                    <a:pt x="7707" y="2136"/>
                  </a:lnTo>
                  <a:lnTo>
                    <a:pt x="8875" y="1735"/>
                  </a:lnTo>
                  <a:lnTo>
                    <a:pt x="10043" y="1368"/>
                  </a:lnTo>
                  <a:lnTo>
                    <a:pt x="11244" y="1068"/>
                  </a:lnTo>
                  <a:lnTo>
                    <a:pt x="12445" y="835"/>
                  </a:lnTo>
                  <a:lnTo>
                    <a:pt x="13646" y="634"/>
                  </a:lnTo>
                  <a:lnTo>
                    <a:pt x="14847" y="501"/>
                  </a:lnTo>
                  <a:lnTo>
                    <a:pt x="16081" y="401"/>
                  </a:lnTo>
                  <a:lnTo>
                    <a:pt x="17216" y="368"/>
                  </a:lnTo>
                  <a:close/>
                  <a:moveTo>
                    <a:pt x="22720" y="28058"/>
                  </a:moveTo>
                  <a:lnTo>
                    <a:pt x="22687" y="28392"/>
                  </a:lnTo>
                  <a:lnTo>
                    <a:pt x="22620" y="28726"/>
                  </a:lnTo>
                  <a:lnTo>
                    <a:pt x="21386" y="28859"/>
                  </a:lnTo>
                  <a:lnTo>
                    <a:pt x="20151" y="28993"/>
                  </a:lnTo>
                  <a:lnTo>
                    <a:pt x="18917" y="29093"/>
                  </a:lnTo>
                  <a:lnTo>
                    <a:pt x="17683" y="29193"/>
                  </a:lnTo>
                  <a:lnTo>
                    <a:pt x="16448" y="29259"/>
                  </a:lnTo>
                  <a:lnTo>
                    <a:pt x="15180" y="29293"/>
                  </a:lnTo>
                  <a:lnTo>
                    <a:pt x="13946" y="29326"/>
                  </a:lnTo>
                  <a:lnTo>
                    <a:pt x="12712" y="29326"/>
                  </a:lnTo>
                  <a:lnTo>
                    <a:pt x="11277" y="29293"/>
                  </a:lnTo>
                  <a:lnTo>
                    <a:pt x="9842" y="29226"/>
                  </a:lnTo>
                  <a:lnTo>
                    <a:pt x="9776" y="29226"/>
                  </a:lnTo>
                  <a:lnTo>
                    <a:pt x="9709" y="29259"/>
                  </a:lnTo>
                  <a:lnTo>
                    <a:pt x="9676" y="29326"/>
                  </a:lnTo>
                  <a:lnTo>
                    <a:pt x="9676" y="29360"/>
                  </a:lnTo>
                  <a:lnTo>
                    <a:pt x="9542" y="29126"/>
                  </a:lnTo>
                  <a:lnTo>
                    <a:pt x="9409" y="28859"/>
                  </a:lnTo>
                  <a:lnTo>
                    <a:pt x="9342" y="28626"/>
                  </a:lnTo>
                  <a:lnTo>
                    <a:pt x="9275" y="28359"/>
                  </a:lnTo>
                  <a:lnTo>
                    <a:pt x="9909" y="28392"/>
                  </a:lnTo>
                  <a:lnTo>
                    <a:pt x="10576" y="28425"/>
                  </a:lnTo>
                  <a:lnTo>
                    <a:pt x="11844" y="28425"/>
                  </a:lnTo>
                  <a:lnTo>
                    <a:pt x="13145" y="28392"/>
                  </a:lnTo>
                  <a:lnTo>
                    <a:pt x="14413" y="28359"/>
                  </a:lnTo>
                  <a:lnTo>
                    <a:pt x="19784" y="28158"/>
                  </a:lnTo>
                  <a:lnTo>
                    <a:pt x="22720" y="28058"/>
                  </a:lnTo>
                  <a:close/>
                  <a:moveTo>
                    <a:pt x="22520" y="29093"/>
                  </a:moveTo>
                  <a:lnTo>
                    <a:pt x="22353" y="29460"/>
                  </a:lnTo>
                  <a:lnTo>
                    <a:pt x="22153" y="29827"/>
                  </a:lnTo>
                  <a:lnTo>
                    <a:pt x="21920" y="30127"/>
                  </a:lnTo>
                  <a:lnTo>
                    <a:pt x="21653" y="30427"/>
                  </a:lnTo>
                  <a:lnTo>
                    <a:pt x="21553" y="30461"/>
                  </a:lnTo>
                  <a:lnTo>
                    <a:pt x="21486" y="30461"/>
                  </a:lnTo>
                  <a:lnTo>
                    <a:pt x="21453" y="30527"/>
                  </a:lnTo>
                  <a:lnTo>
                    <a:pt x="21419" y="30561"/>
                  </a:lnTo>
                  <a:lnTo>
                    <a:pt x="21352" y="30594"/>
                  </a:lnTo>
                  <a:lnTo>
                    <a:pt x="20151" y="30594"/>
                  </a:lnTo>
                  <a:lnTo>
                    <a:pt x="18750" y="30561"/>
                  </a:lnTo>
                  <a:lnTo>
                    <a:pt x="16048" y="30527"/>
                  </a:lnTo>
                  <a:lnTo>
                    <a:pt x="10610" y="30494"/>
                  </a:lnTo>
                  <a:lnTo>
                    <a:pt x="10176" y="30060"/>
                  </a:lnTo>
                  <a:lnTo>
                    <a:pt x="9976" y="29827"/>
                  </a:lnTo>
                  <a:lnTo>
                    <a:pt x="9809" y="29593"/>
                  </a:lnTo>
                  <a:lnTo>
                    <a:pt x="9842" y="29593"/>
                  </a:lnTo>
                  <a:lnTo>
                    <a:pt x="11110" y="29660"/>
                  </a:lnTo>
                  <a:lnTo>
                    <a:pt x="12411" y="29693"/>
                  </a:lnTo>
                  <a:lnTo>
                    <a:pt x="13679" y="29693"/>
                  </a:lnTo>
                  <a:lnTo>
                    <a:pt x="14947" y="29660"/>
                  </a:lnTo>
                  <a:lnTo>
                    <a:pt x="16215" y="29626"/>
                  </a:lnTo>
                  <a:lnTo>
                    <a:pt x="17516" y="29560"/>
                  </a:lnTo>
                  <a:lnTo>
                    <a:pt x="18784" y="29493"/>
                  </a:lnTo>
                  <a:lnTo>
                    <a:pt x="20051" y="29393"/>
                  </a:lnTo>
                  <a:lnTo>
                    <a:pt x="21286" y="29259"/>
                  </a:lnTo>
                  <a:lnTo>
                    <a:pt x="22520" y="29093"/>
                  </a:lnTo>
                  <a:close/>
                  <a:moveTo>
                    <a:pt x="11043" y="30861"/>
                  </a:moveTo>
                  <a:lnTo>
                    <a:pt x="16415" y="30928"/>
                  </a:lnTo>
                  <a:lnTo>
                    <a:pt x="19317" y="30961"/>
                  </a:lnTo>
                  <a:lnTo>
                    <a:pt x="20919" y="30961"/>
                  </a:lnTo>
                  <a:lnTo>
                    <a:pt x="20418" y="31228"/>
                  </a:lnTo>
                  <a:lnTo>
                    <a:pt x="19918" y="31461"/>
                  </a:lnTo>
                  <a:lnTo>
                    <a:pt x="19417" y="31662"/>
                  </a:lnTo>
                  <a:lnTo>
                    <a:pt x="18884" y="31828"/>
                  </a:lnTo>
                  <a:lnTo>
                    <a:pt x="18817" y="31795"/>
                  </a:lnTo>
                  <a:lnTo>
                    <a:pt x="18717" y="31795"/>
                  </a:lnTo>
                  <a:lnTo>
                    <a:pt x="18650" y="31828"/>
                  </a:lnTo>
                  <a:lnTo>
                    <a:pt x="18617" y="31895"/>
                  </a:lnTo>
                  <a:lnTo>
                    <a:pt x="18083" y="32029"/>
                  </a:lnTo>
                  <a:lnTo>
                    <a:pt x="17216" y="32195"/>
                  </a:lnTo>
                  <a:lnTo>
                    <a:pt x="16348" y="32295"/>
                  </a:lnTo>
                  <a:lnTo>
                    <a:pt x="15914" y="32329"/>
                  </a:lnTo>
                  <a:lnTo>
                    <a:pt x="15481" y="32329"/>
                  </a:lnTo>
                  <a:lnTo>
                    <a:pt x="15080" y="32295"/>
                  </a:lnTo>
                  <a:lnTo>
                    <a:pt x="14647" y="32262"/>
                  </a:lnTo>
                  <a:lnTo>
                    <a:pt x="14213" y="32195"/>
                  </a:lnTo>
                  <a:lnTo>
                    <a:pt x="13779" y="32129"/>
                  </a:lnTo>
                  <a:lnTo>
                    <a:pt x="13379" y="31995"/>
                  </a:lnTo>
                  <a:lnTo>
                    <a:pt x="12945" y="31862"/>
                  </a:lnTo>
                  <a:lnTo>
                    <a:pt x="12545" y="31728"/>
                  </a:lnTo>
                  <a:lnTo>
                    <a:pt x="12144" y="31528"/>
                  </a:lnTo>
                  <a:lnTo>
                    <a:pt x="11777" y="31328"/>
                  </a:lnTo>
                  <a:lnTo>
                    <a:pt x="11410" y="31094"/>
                  </a:lnTo>
                  <a:lnTo>
                    <a:pt x="11043" y="30861"/>
                  </a:lnTo>
                  <a:close/>
                  <a:moveTo>
                    <a:pt x="17149" y="1"/>
                  </a:moveTo>
                  <a:lnTo>
                    <a:pt x="15914" y="34"/>
                  </a:lnTo>
                  <a:lnTo>
                    <a:pt x="14680" y="134"/>
                  </a:lnTo>
                  <a:lnTo>
                    <a:pt x="13479" y="267"/>
                  </a:lnTo>
                  <a:lnTo>
                    <a:pt x="12245" y="468"/>
                  </a:lnTo>
                  <a:lnTo>
                    <a:pt x="11043" y="735"/>
                  </a:lnTo>
                  <a:lnTo>
                    <a:pt x="9842" y="1035"/>
                  </a:lnTo>
                  <a:lnTo>
                    <a:pt x="8675" y="1402"/>
                  </a:lnTo>
                  <a:lnTo>
                    <a:pt x="7641" y="1735"/>
                  </a:lnTo>
                  <a:lnTo>
                    <a:pt x="6606" y="2136"/>
                  </a:lnTo>
                  <a:lnTo>
                    <a:pt x="5572" y="2603"/>
                  </a:lnTo>
                  <a:lnTo>
                    <a:pt x="5072" y="2836"/>
                  </a:lnTo>
                  <a:lnTo>
                    <a:pt x="4605" y="3103"/>
                  </a:lnTo>
                  <a:lnTo>
                    <a:pt x="4104" y="3404"/>
                  </a:lnTo>
                  <a:lnTo>
                    <a:pt x="3670" y="3704"/>
                  </a:lnTo>
                  <a:lnTo>
                    <a:pt x="3203" y="4037"/>
                  </a:lnTo>
                  <a:lnTo>
                    <a:pt x="2770" y="4371"/>
                  </a:lnTo>
                  <a:lnTo>
                    <a:pt x="2369" y="4738"/>
                  </a:lnTo>
                  <a:lnTo>
                    <a:pt x="2002" y="5138"/>
                  </a:lnTo>
                  <a:lnTo>
                    <a:pt x="1635" y="5572"/>
                  </a:lnTo>
                  <a:lnTo>
                    <a:pt x="1335" y="6006"/>
                  </a:lnTo>
                  <a:lnTo>
                    <a:pt x="1035" y="6506"/>
                  </a:lnTo>
                  <a:lnTo>
                    <a:pt x="801" y="7007"/>
                  </a:lnTo>
                  <a:lnTo>
                    <a:pt x="568" y="7507"/>
                  </a:lnTo>
                  <a:lnTo>
                    <a:pt x="401" y="8041"/>
                  </a:lnTo>
                  <a:lnTo>
                    <a:pt x="267" y="8608"/>
                  </a:lnTo>
                  <a:lnTo>
                    <a:pt x="167" y="9142"/>
                  </a:lnTo>
                  <a:lnTo>
                    <a:pt x="101" y="9709"/>
                  </a:lnTo>
                  <a:lnTo>
                    <a:pt x="34" y="10276"/>
                  </a:lnTo>
                  <a:lnTo>
                    <a:pt x="0" y="11310"/>
                  </a:lnTo>
                  <a:lnTo>
                    <a:pt x="34" y="12378"/>
                  </a:lnTo>
                  <a:lnTo>
                    <a:pt x="134" y="13412"/>
                  </a:lnTo>
                  <a:lnTo>
                    <a:pt x="267" y="14447"/>
                  </a:lnTo>
                  <a:lnTo>
                    <a:pt x="468" y="15381"/>
                  </a:lnTo>
                  <a:lnTo>
                    <a:pt x="601" y="15848"/>
                  </a:lnTo>
                  <a:lnTo>
                    <a:pt x="734" y="16281"/>
                  </a:lnTo>
                  <a:lnTo>
                    <a:pt x="901" y="16715"/>
                  </a:lnTo>
                  <a:lnTo>
                    <a:pt x="1101" y="17149"/>
                  </a:lnTo>
                  <a:lnTo>
                    <a:pt x="1335" y="17583"/>
                  </a:lnTo>
                  <a:lnTo>
                    <a:pt x="1569" y="17983"/>
                  </a:lnTo>
                  <a:lnTo>
                    <a:pt x="1835" y="18383"/>
                  </a:lnTo>
                  <a:lnTo>
                    <a:pt x="2136" y="18750"/>
                  </a:lnTo>
                  <a:lnTo>
                    <a:pt x="2436" y="19084"/>
                  </a:lnTo>
                  <a:lnTo>
                    <a:pt x="2803" y="19418"/>
                  </a:lnTo>
                  <a:lnTo>
                    <a:pt x="3170" y="19684"/>
                  </a:lnTo>
                  <a:lnTo>
                    <a:pt x="3537" y="19951"/>
                  </a:lnTo>
                  <a:lnTo>
                    <a:pt x="3971" y="20185"/>
                  </a:lnTo>
                  <a:lnTo>
                    <a:pt x="4404" y="20385"/>
                  </a:lnTo>
                  <a:lnTo>
                    <a:pt x="4938" y="20585"/>
                  </a:lnTo>
                  <a:lnTo>
                    <a:pt x="5472" y="20785"/>
                  </a:lnTo>
                  <a:lnTo>
                    <a:pt x="6006" y="20952"/>
                  </a:lnTo>
                  <a:lnTo>
                    <a:pt x="6506" y="21186"/>
                  </a:lnTo>
                  <a:lnTo>
                    <a:pt x="6940" y="21453"/>
                  </a:lnTo>
                  <a:lnTo>
                    <a:pt x="7340" y="21753"/>
                  </a:lnTo>
                  <a:lnTo>
                    <a:pt x="7707" y="22087"/>
                  </a:lnTo>
                  <a:lnTo>
                    <a:pt x="8007" y="22487"/>
                  </a:lnTo>
                  <a:lnTo>
                    <a:pt x="8274" y="22887"/>
                  </a:lnTo>
                  <a:lnTo>
                    <a:pt x="8475" y="23321"/>
                  </a:lnTo>
                  <a:lnTo>
                    <a:pt x="8641" y="23788"/>
                  </a:lnTo>
                  <a:lnTo>
                    <a:pt x="8775" y="24222"/>
                  </a:lnTo>
                  <a:lnTo>
                    <a:pt x="8842" y="24722"/>
                  </a:lnTo>
                  <a:lnTo>
                    <a:pt x="8942" y="25189"/>
                  </a:lnTo>
                  <a:lnTo>
                    <a:pt x="9008" y="26123"/>
                  </a:lnTo>
                  <a:lnTo>
                    <a:pt x="9008" y="27058"/>
                  </a:lnTo>
                  <a:lnTo>
                    <a:pt x="9008" y="27958"/>
                  </a:lnTo>
                  <a:lnTo>
                    <a:pt x="8908" y="28025"/>
                  </a:lnTo>
                  <a:lnTo>
                    <a:pt x="8875" y="28125"/>
                  </a:lnTo>
                  <a:lnTo>
                    <a:pt x="8942" y="28525"/>
                  </a:lnTo>
                  <a:lnTo>
                    <a:pt x="9042" y="28892"/>
                  </a:lnTo>
                  <a:lnTo>
                    <a:pt x="9175" y="29259"/>
                  </a:lnTo>
                  <a:lnTo>
                    <a:pt x="9375" y="29593"/>
                  </a:lnTo>
                  <a:lnTo>
                    <a:pt x="9576" y="29927"/>
                  </a:lnTo>
                  <a:lnTo>
                    <a:pt x="9842" y="30227"/>
                  </a:lnTo>
                  <a:lnTo>
                    <a:pt x="10109" y="30527"/>
                  </a:lnTo>
                  <a:lnTo>
                    <a:pt x="10376" y="30794"/>
                  </a:lnTo>
                  <a:lnTo>
                    <a:pt x="10410" y="30827"/>
                  </a:lnTo>
                  <a:lnTo>
                    <a:pt x="10710" y="31061"/>
                  </a:lnTo>
                  <a:lnTo>
                    <a:pt x="11310" y="31495"/>
                  </a:lnTo>
                  <a:lnTo>
                    <a:pt x="11978" y="31862"/>
                  </a:lnTo>
                  <a:lnTo>
                    <a:pt x="12645" y="32162"/>
                  </a:lnTo>
                  <a:lnTo>
                    <a:pt x="13379" y="32396"/>
                  </a:lnTo>
                  <a:lnTo>
                    <a:pt x="13345" y="32629"/>
                  </a:lnTo>
                  <a:lnTo>
                    <a:pt x="13379" y="32863"/>
                  </a:lnTo>
                  <a:lnTo>
                    <a:pt x="13446" y="33063"/>
                  </a:lnTo>
                  <a:lnTo>
                    <a:pt x="13512" y="33263"/>
                  </a:lnTo>
                  <a:lnTo>
                    <a:pt x="13612" y="33463"/>
                  </a:lnTo>
                  <a:lnTo>
                    <a:pt x="13746" y="33663"/>
                  </a:lnTo>
                  <a:lnTo>
                    <a:pt x="13913" y="33830"/>
                  </a:lnTo>
                  <a:lnTo>
                    <a:pt x="14079" y="33997"/>
                  </a:lnTo>
                  <a:lnTo>
                    <a:pt x="14313" y="34130"/>
                  </a:lnTo>
                  <a:lnTo>
                    <a:pt x="14547" y="34264"/>
                  </a:lnTo>
                  <a:lnTo>
                    <a:pt x="14813" y="34364"/>
                  </a:lnTo>
                  <a:lnTo>
                    <a:pt x="15080" y="34431"/>
                  </a:lnTo>
                  <a:lnTo>
                    <a:pt x="15347" y="34497"/>
                  </a:lnTo>
                  <a:lnTo>
                    <a:pt x="15648" y="34531"/>
                  </a:lnTo>
                  <a:lnTo>
                    <a:pt x="16181" y="34531"/>
                  </a:lnTo>
                  <a:lnTo>
                    <a:pt x="16748" y="34497"/>
                  </a:lnTo>
                  <a:lnTo>
                    <a:pt x="17015" y="34431"/>
                  </a:lnTo>
                  <a:lnTo>
                    <a:pt x="17282" y="34364"/>
                  </a:lnTo>
                  <a:lnTo>
                    <a:pt x="17549" y="34264"/>
                  </a:lnTo>
                  <a:lnTo>
                    <a:pt x="17783" y="34130"/>
                  </a:lnTo>
                  <a:lnTo>
                    <a:pt x="18016" y="33964"/>
                  </a:lnTo>
                  <a:lnTo>
                    <a:pt x="18216" y="33797"/>
                  </a:lnTo>
                  <a:lnTo>
                    <a:pt x="18383" y="33630"/>
                  </a:lnTo>
                  <a:lnTo>
                    <a:pt x="18550" y="33463"/>
                  </a:lnTo>
                  <a:lnTo>
                    <a:pt x="18683" y="33263"/>
                  </a:lnTo>
                  <a:lnTo>
                    <a:pt x="18784" y="33063"/>
                  </a:lnTo>
                  <a:lnTo>
                    <a:pt x="18850" y="32863"/>
                  </a:lnTo>
                  <a:lnTo>
                    <a:pt x="18917" y="32629"/>
                  </a:lnTo>
                  <a:lnTo>
                    <a:pt x="18984" y="32396"/>
                  </a:lnTo>
                  <a:lnTo>
                    <a:pt x="18984" y="32162"/>
                  </a:lnTo>
                  <a:lnTo>
                    <a:pt x="19684" y="31928"/>
                  </a:lnTo>
                  <a:lnTo>
                    <a:pt x="20118" y="31762"/>
                  </a:lnTo>
                  <a:lnTo>
                    <a:pt x="20585" y="31561"/>
                  </a:lnTo>
                  <a:lnTo>
                    <a:pt x="21019" y="31328"/>
                  </a:lnTo>
                  <a:lnTo>
                    <a:pt x="21419" y="31094"/>
                  </a:lnTo>
                  <a:lnTo>
                    <a:pt x="21686" y="30894"/>
                  </a:lnTo>
                  <a:lnTo>
                    <a:pt x="21920" y="30661"/>
                  </a:lnTo>
                  <a:lnTo>
                    <a:pt x="22153" y="30427"/>
                  </a:lnTo>
                  <a:lnTo>
                    <a:pt x="22353" y="30194"/>
                  </a:lnTo>
                  <a:lnTo>
                    <a:pt x="22554" y="29927"/>
                  </a:lnTo>
                  <a:lnTo>
                    <a:pt x="22687" y="29626"/>
                  </a:lnTo>
                  <a:lnTo>
                    <a:pt x="22820" y="29360"/>
                  </a:lnTo>
                  <a:lnTo>
                    <a:pt x="22954" y="29026"/>
                  </a:lnTo>
                  <a:lnTo>
                    <a:pt x="23021" y="28993"/>
                  </a:lnTo>
                  <a:lnTo>
                    <a:pt x="23054" y="28926"/>
                  </a:lnTo>
                  <a:lnTo>
                    <a:pt x="23054" y="28859"/>
                  </a:lnTo>
                  <a:lnTo>
                    <a:pt x="23021" y="28792"/>
                  </a:lnTo>
                  <a:lnTo>
                    <a:pt x="23087" y="28259"/>
                  </a:lnTo>
                  <a:lnTo>
                    <a:pt x="23087" y="27758"/>
                  </a:lnTo>
                  <a:lnTo>
                    <a:pt x="23054" y="27691"/>
                  </a:lnTo>
                  <a:lnTo>
                    <a:pt x="23021" y="27625"/>
                  </a:lnTo>
                  <a:lnTo>
                    <a:pt x="22887" y="27191"/>
                  </a:lnTo>
                  <a:lnTo>
                    <a:pt x="22820" y="26724"/>
                  </a:lnTo>
                  <a:lnTo>
                    <a:pt x="22754" y="26257"/>
                  </a:lnTo>
                  <a:lnTo>
                    <a:pt x="22720" y="25823"/>
                  </a:lnTo>
                  <a:lnTo>
                    <a:pt x="22754" y="25356"/>
                  </a:lnTo>
                  <a:lnTo>
                    <a:pt x="22787" y="24889"/>
                  </a:lnTo>
                  <a:lnTo>
                    <a:pt x="22854" y="24455"/>
                  </a:lnTo>
                  <a:lnTo>
                    <a:pt x="22954" y="23988"/>
                  </a:lnTo>
                  <a:lnTo>
                    <a:pt x="23087" y="23554"/>
                  </a:lnTo>
                  <a:lnTo>
                    <a:pt x="23254" y="23121"/>
                  </a:lnTo>
                  <a:lnTo>
                    <a:pt x="23454" y="22687"/>
                  </a:lnTo>
                  <a:lnTo>
                    <a:pt x="23688" y="22287"/>
                  </a:lnTo>
                  <a:lnTo>
                    <a:pt x="23955" y="21920"/>
                  </a:lnTo>
                  <a:lnTo>
                    <a:pt x="24222" y="21553"/>
                  </a:lnTo>
                  <a:lnTo>
                    <a:pt x="24522" y="21186"/>
                  </a:lnTo>
                  <a:lnTo>
                    <a:pt x="24856" y="20885"/>
                  </a:lnTo>
                  <a:lnTo>
                    <a:pt x="25256" y="20552"/>
                  </a:lnTo>
                  <a:lnTo>
                    <a:pt x="25690" y="20252"/>
                  </a:lnTo>
                  <a:lnTo>
                    <a:pt x="26157" y="20018"/>
                  </a:lnTo>
                  <a:lnTo>
                    <a:pt x="26590" y="19785"/>
                  </a:lnTo>
                  <a:lnTo>
                    <a:pt x="27558" y="19418"/>
                  </a:lnTo>
                  <a:lnTo>
                    <a:pt x="28525" y="19051"/>
                  </a:lnTo>
                  <a:lnTo>
                    <a:pt x="28993" y="18884"/>
                  </a:lnTo>
                  <a:lnTo>
                    <a:pt x="29460" y="18684"/>
                  </a:lnTo>
                  <a:lnTo>
                    <a:pt x="29927" y="18450"/>
                  </a:lnTo>
                  <a:lnTo>
                    <a:pt x="30360" y="18183"/>
                  </a:lnTo>
                  <a:lnTo>
                    <a:pt x="30761" y="17883"/>
                  </a:lnTo>
                  <a:lnTo>
                    <a:pt x="31128" y="17549"/>
                  </a:lnTo>
                  <a:lnTo>
                    <a:pt x="31461" y="17182"/>
                  </a:lnTo>
                  <a:lnTo>
                    <a:pt x="31762" y="16749"/>
                  </a:lnTo>
                  <a:lnTo>
                    <a:pt x="31995" y="16348"/>
                  </a:lnTo>
                  <a:lnTo>
                    <a:pt x="32195" y="15881"/>
                  </a:lnTo>
                  <a:lnTo>
                    <a:pt x="32362" y="15414"/>
                  </a:lnTo>
                  <a:lnTo>
                    <a:pt x="32496" y="14947"/>
                  </a:lnTo>
                  <a:lnTo>
                    <a:pt x="32562" y="14480"/>
                  </a:lnTo>
                  <a:lnTo>
                    <a:pt x="32629" y="13979"/>
                  </a:lnTo>
                  <a:lnTo>
                    <a:pt x="32662" y="13512"/>
                  </a:lnTo>
                  <a:lnTo>
                    <a:pt x="32696" y="13012"/>
                  </a:lnTo>
                  <a:lnTo>
                    <a:pt x="32662" y="12478"/>
                  </a:lnTo>
                  <a:lnTo>
                    <a:pt x="32629" y="11944"/>
                  </a:lnTo>
                  <a:lnTo>
                    <a:pt x="32529" y="10877"/>
                  </a:lnTo>
                  <a:lnTo>
                    <a:pt x="32329" y="9809"/>
                  </a:lnTo>
                  <a:lnTo>
                    <a:pt x="32062" y="8775"/>
                  </a:lnTo>
                  <a:lnTo>
                    <a:pt x="31895" y="8241"/>
                  </a:lnTo>
                  <a:lnTo>
                    <a:pt x="31728" y="7707"/>
                  </a:lnTo>
                  <a:lnTo>
                    <a:pt x="31528" y="7173"/>
                  </a:lnTo>
                  <a:lnTo>
                    <a:pt x="31295" y="6673"/>
                  </a:lnTo>
                  <a:lnTo>
                    <a:pt x="31028" y="6173"/>
                  </a:lnTo>
                  <a:lnTo>
                    <a:pt x="30761" y="5672"/>
                  </a:lnTo>
                  <a:lnTo>
                    <a:pt x="30460" y="5205"/>
                  </a:lnTo>
                  <a:lnTo>
                    <a:pt x="30160" y="4738"/>
                  </a:lnTo>
                  <a:lnTo>
                    <a:pt x="29827" y="4304"/>
                  </a:lnTo>
                  <a:lnTo>
                    <a:pt x="29460" y="3904"/>
                  </a:lnTo>
                  <a:lnTo>
                    <a:pt x="29093" y="3537"/>
                  </a:lnTo>
                  <a:lnTo>
                    <a:pt x="28692" y="3203"/>
                  </a:lnTo>
                  <a:lnTo>
                    <a:pt x="28292" y="2870"/>
                  </a:lnTo>
                  <a:lnTo>
                    <a:pt x="27858" y="2569"/>
                  </a:lnTo>
                  <a:lnTo>
                    <a:pt x="27391" y="2269"/>
                  </a:lnTo>
                  <a:lnTo>
                    <a:pt x="26957" y="2002"/>
                  </a:lnTo>
                  <a:lnTo>
                    <a:pt x="26457" y="1735"/>
                  </a:lnTo>
                  <a:lnTo>
                    <a:pt x="25957" y="1502"/>
                  </a:lnTo>
                  <a:lnTo>
                    <a:pt x="25456" y="1302"/>
                  </a:lnTo>
                  <a:lnTo>
                    <a:pt x="24922" y="1102"/>
                  </a:lnTo>
                  <a:lnTo>
                    <a:pt x="23855" y="768"/>
                  </a:lnTo>
                  <a:lnTo>
                    <a:pt x="22787" y="501"/>
                  </a:lnTo>
                  <a:lnTo>
                    <a:pt x="21686" y="301"/>
                  </a:lnTo>
                  <a:lnTo>
                    <a:pt x="20585" y="167"/>
                  </a:lnTo>
                  <a:lnTo>
                    <a:pt x="19484" y="67"/>
                  </a:lnTo>
                  <a:lnTo>
                    <a:pt x="183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233975" y="3462575"/>
              <a:ext cx="142650" cy="437925"/>
            </a:xfrm>
            <a:custGeom>
              <a:avLst/>
              <a:gdLst/>
              <a:ahLst/>
              <a:cxnLst/>
              <a:rect l="l" t="t" r="r" b="b"/>
              <a:pathLst>
                <a:path w="5706" h="17517" extrusionOk="0">
                  <a:moveTo>
                    <a:pt x="668" y="1"/>
                  </a:moveTo>
                  <a:lnTo>
                    <a:pt x="501" y="34"/>
                  </a:lnTo>
                  <a:lnTo>
                    <a:pt x="334" y="101"/>
                  </a:lnTo>
                  <a:lnTo>
                    <a:pt x="234" y="201"/>
                  </a:lnTo>
                  <a:lnTo>
                    <a:pt x="168" y="268"/>
                  </a:lnTo>
                  <a:lnTo>
                    <a:pt x="101" y="401"/>
                  </a:lnTo>
                  <a:lnTo>
                    <a:pt x="34" y="501"/>
                  </a:lnTo>
                  <a:lnTo>
                    <a:pt x="1" y="768"/>
                  </a:lnTo>
                  <a:lnTo>
                    <a:pt x="1" y="1069"/>
                  </a:lnTo>
                  <a:lnTo>
                    <a:pt x="34" y="1702"/>
                  </a:lnTo>
                  <a:lnTo>
                    <a:pt x="101" y="2336"/>
                  </a:lnTo>
                  <a:lnTo>
                    <a:pt x="201" y="2970"/>
                  </a:lnTo>
                  <a:lnTo>
                    <a:pt x="301" y="3604"/>
                  </a:lnTo>
                  <a:lnTo>
                    <a:pt x="601" y="4839"/>
                  </a:lnTo>
                  <a:lnTo>
                    <a:pt x="935" y="6106"/>
                  </a:lnTo>
                  <a:lnTo>
                    <a:pt x="1435" y="7841"/>
                  </a:lnTo>
                  <a:lnTo>
                    <a:pt x="1969" y="9576"/>
                  </a:lnTo>
                  <a:lnTo>
                    <a:pt x="2536" y="11311"/>
                  </a:lnTo>
                  <a:lnTo>
                    <a:pt x="3070" y="13012"/>
                  </a:lnTo>
                  <a:lnTo>
                    <a:pt x="3671" y="14747"/>
                  </a:lnTo>
                  <a:lnTo>
                    <a:pt x="4271" y="16449"/>
                  </a:lnTo>
                  <a:lnTo>
                    <a:pt x="4505" y="16983"/>
                  </a:lnTo>
                  <a:lnTo>
                    <a:pt x="4605" y="17183"/>
                  </a:lnTo>
                  <a:lnTo>
                    <a:pt x="4738" y="17316"/>
                  </a:lnTo>
                  <a:lnTo>
                    <a:pt x="4905" y="17450"/>
                  </a:lnTo>
                  <a:lnTo>
                    <a:pt x="5105" y="17483"/>
                  </a:lnTo>
                  <a:lnTo>
                    <a:pt x="5372" y="17516"/>
                  </a:lnTo>
                  <a:lnTo>
                    <a:pt x="5706" y="17450"/>
                  </a:lnTo>
                  <a:lnTo>
                    <a:pt x="5639" y="16682"/>
                  </a:lnTo>
                  <a:lnTo>
                    <a:pt x="5506" y="15882"/>
                  </a:lnTo>
                  <a:lnTo>
                    <a:pt x="5205" y="14314"/>
                  </a:lnTo>
                  <a:lnTo>
                    <a:pt x="4939" y="13179"/>
                  </a:lnTo>
                  <a:lnTo>
                    <a:pt x="4672" y="12011"/>
                  </a:lnTo>
                  <a:lnTo>
                    <a:pt x="4071" y="9709"/>
                  </a:lnTo>
                  <a:lnTo>
                    <a:pt x="2970" y="5239"/>
                  </a:lnTo>
                  <a:lnTo>
                    <a:pt x="2770" y="4338"/>
                  </a:lnTo>
                  <a:lnTo>
                    <a:pt x="2536" y="3471"/>
                  </a:lnTo>
                  <a:lnTo>
                    <a:pt x="2270" y="2570"/>
                  </a:lnTo>
                  <a:lnTo>
                    <a:pt x="1969" y="1736"/>
                  </a:lnTo>
                  <a:lnTo>
                    <a:pt x="1769" y="1169"/>
                  </a:lnTo>
                  <a:lnTo>
                    <a:pt x="1602" y="835"/>
                  </a:lnTo>
                  <a:lnTo>
                    <a:pt x="1402" y="535"/>
                  </a:lnTo>
                  <a:lnTo>
                    <a:pt x="1202" y="268"/>
                  </a:lnTo>
                  <a:lnTo>
                    <a:pt x="1068" y="168"/>
                  </a:lnTo>
                  <a:lnTo>
                    <a:pt x="935" y="68"/>
                  </a:lnTo>
                  <a:lnTo>
                    <a:pt x="802" y="34"/>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1354100" y="3393350"/>
              <a:ext cx="81750" cy="502975"/>
            </a:xfrm>
            <a:custGeom>
              <a:avLst/>
              <a:gdLst/>
              <a:ahLst/>
              <a:cxnLst/>
              <a:rect l="l" t="t" r="r" b="b"/>
              <a:pathLst>
                <a:path w="3270" h="20119" extrusionOk="0">
                  <a:moveTo>
                    <a:pt x="1001" y="1"/>
                  </a:moveTo>
                  <a:lnTo>
                    <a:pt x="834" y="34"/>
                  </a:lnTo>
                  <a:lnTo>
                    <a:pt x="701" y="134"/>
                  </a:lnTo>
                  <a:lnTo>
                    <a:pt x="601" y="268"/>
                  </a:lnTo>
                  <a:lnTo>
                    <a:pt x="500" y="468"/>
                  </a:lnTo>
                  <a:lnTo>
                    <a:pt x="434" y="635"/>
                  </a:lnTo>
                  <a:lnTo>
                    <a:pt x="334" y="968"/>
                  </a:lnTo>
                  <a:lnTo>
                    <a:pt x="234" y="1402"/>
                  </a:lnTo>
                  <a:lnTo>
                    <a:pt x="134" y="1836"/>
                  </a:lnTo>
                  <a:lnTo>
                    <a:pt x="100" y="2303"/>
                  </a:lnTo>
                  <a:lnTo>
                    <a:pt x="33" y="2770"/>
                  </a:lnTo>
                  <a:lnTo>
                    <a:pt x="0" y="3738"/>
                  </a:lnTo>
                  <a:lnTo>
                    <a:pt x="33" y="4738"/>
                  </a:lnTo>
                  <a:lnTo>
                    <a:pt x="67" y="5706"/>
                  </a:lnTo>
                  <a:lnTo>
                    <a:pt x="134" y="6707"/>
                  </a:lnTo>
                  <a:lnTo>
                    <a:pt x="334" y="8742"/>
                  </a:lnTo>
                  <a:lnTo>
                    <a:pt x="567" y="10777"/>
                  </a:lnTo>
                  <a:lnTo>
                    <a:pt x="867" y="13079"/>
                  </a:lnTo>
                  <a:lnTo>
                    <a:pt x="1168" y="15348"/>
                  </a:lnTo>
                  <a:lnTo>
                    <a:pt x="1835" y="19952"/>
                  </a:lnTo>
                  <a:lnTo>
                    <a:pt x="1868" y="20018"/>
                  </a:lnTo>
                  <a:lnTo>
                    <a:pt x="1902" y="20052"/>
                  </a:lnTo>
                  <a:lnTo>
                    <a:pt x="1968" y="20085"/>
                  </a:lnTo>
                  <a:lnTo>
                    <a:pt x="2035" y="20052"/>
                  </a:lnTo>
                  <a:lnTo>
                    <a:pt x="2102" y="20052"/>
                  </a:lnTo>
                  <a:lnTo>
                    <a:pt x="2169" y="19985"/>
                  </a:lnTo>
                  <a:lnTo>
                    <a:pt x="2202" y="19918"/>
                  </a:lnTo>
                  <a:lnTo>
                    <a:pt x="2202" y="19852"/>
                  </a:lnTo>
                  <a:lnTo>
                    <a:pt x="1101" y="12111"/>
                  </a:lnTo>
                  <a:lnTo>
                    <a:pt x="867" y="10176"/>
                  </a:lnTo>
                  <a:lnTo>
                    <a:pt x="667" y="8241"/>
                  </a:lnTo>
                  <a:lnTo>
                    <a:pt x="500" y="6306"/>
                  </a:lnTo>
                  <a:lnTo>
                    <a:pt x="434" y="5339"/>
                  </a:lnTo>
                  <a:lnTo>
                    <a:pt x="400" y="4371"/>
                  </a:lnTo>
                  <a:lnTo>
                    <a:pt x="400" y="3471"/>
                  </a:lnTo>
                  <a:lnTo>
                    <a:pt x="434" y="2570"/>
                  </a:lnTo>
                  <a:lnTo>
                    <a:pt x="500" y="2136"/>
                  </a:lnTo>
                  <a:lnTo>
                    <a:pt x="567" y="1669"/>
                  </a:lnTo>
                  <a:lnTo>
                    <a:pt x="667" y="1235"/>
                  </a:lnTo>
                  <a:lnTo>
                    <a:pt x="801" y="802"/>
                  </a:lnTo>
                  <a:lnTo>
                    <a:pt x="834" y="601"/>
                  </a:lnTo>
                  <a:lnTo>
                    <a:pt x="901" y="535"/>
                  </a:lnTo>
                  <a:lnTo>
                    <a:pt x="934" y="435"/>
                  </a:lnTo>
                  <a:lnTo>
                    <a:pt x="1034" y="368"/>
                  </a:lnTo>
                  <a:lnTo>
                    <a:pt x="1068" y="401"/>
                  </a:lnTo>
                  <a:lnTo>
                    <a:pt x="1134" y="468"/>
                  </a:lnTo>
                  <a:lnTo>
                    <a:pt x="1168" y="535"/>
                  </a:lnTo>
                  <a:lnTo>
                    <a:pt x="1234" y="735"/>
                  </a:lnTo>
                  <a:lnTo>
                    <a:pt x="1268" y="968"/>
                  </a:lnTo>
                  <a:lnTo>
                    <a:pt x="1268" y="1435"/>
                  </a:lnTo>
                  <a:lnTo>
                    <a:pt x="1468" y="3404"/>
                  </a:lnTo>
                  <a:lnTo>
                    <a:pt x="2135" y="11144"/>
                  </a:lnTo>
                  <a:lnTo>
                    <a:pt x="2869" y="19918"/>
                  </a:lnTo>
                  <a:lnTo>
                    <a:pt x="2903" y="20018"/>
                  </a:lnTo>
                  <a:lnTo>
                    <a:pt x="2969" y="20052"/>
                  </a:lnTo>
                  <a:lnTo>
                    <a:pt x="3036" y="20085"/>
                  </a:lnTo>
                  <a:lnTo>
                    <a:pt x="3103" y="20118"/>
                  </a:lnTo>
                  <a:lnTo>
                    <a:pt x="3169" y="20085"/>
                  </a:lnTo>
                  <a:lnTo>
                    <a:pt x="3203" y="20052"/>
                  </a:lnTo>
                  <a:lnTo>
                    <a:pt x="3236" y="20018"/>
                  </a:lnTo>
                  <a:lnTo>
                    <a:pt x="3270" y="19918"/>
                  </a:lnTo>
                  <a:lnTo>
                    <a:pt x="1835" y="3404"/>
                  </a:lnTo>
                  <a:lnTo>
                    <a:pt x="1635" y="1302"/>
                  </a:lnTo>
                  <a:lnTo>
                    <a:pt x="1635" y="968"/>
                  </a:lnTo>
                  <a:lnTo>
                    <a:pt x="1568" y="568"/>
                  </a:lnTo>
                  <a:lnTo>
                    <a:pt x="1535" y="401"/>
                  </a:lnTo>
                  <a:lnTo>
                    <a:pt x="1435" y="234"/>
                  </a:lnTo>
                  <a:lnTo>
                    <a:pt x="1335" y="101"/>
                  </a:lnTo>
                  <a:lnTo>
                    <a:pt x="1168" y="34"/>
                  </a:lnTo>
                  <a:lnTo>
                    <a:pt x="1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1445000" y="3365825"/>
              <a:ext cx="49225" cy="533000"/>
            </a:xfrm>
            <a:custGeom>
              <a:avLst/>
              <a:gdLst/>
              <a:ahLst/>
              <a:cxnLst/>
              <a:rect l="l" t="t" r="r" b="b"/>
              <a:pathLst>
                <a:path w="1969" h="21320" extrusionOk="0">
                  <a:moveTo>
                    <a:pt x="1168" y="1"/>
                  </a:moveTo>
                  <a:lnTo>
                    <a:pt x="1102" y="34"/>
                  </a:lnTo>
                  <a:lnTo>
                    <a:pt x="1035" y="68"/>
                  </a:lnTo>
                  <a:lnTo>
                    <a:pt x="868" y="201"/>
                  </a:lnTo>
                  <a:lnTo>
                    <a:pt x="735" y="368"/>
                  </a:lnTo>
                  <a:lnTo>
                    <a:pt x="534" y="702"/>
                  </a:lnTo>
                  <a:lnTo>
                    <a:pt x="401" y="1069"/>
                  </a:lnTo>
                  <a:lnTo>
                    <a:pt x="301" y="1436"/>
                  </a:lnTo>
                  <a:lnTo>
                    <a:pt x="234" y="1903"/>
                  </a:lnTo>
                  <a:lnTo>
                    <a:pt x="201" y="2403"/>
                  </a:lnTo>
                  <a:lnTo>
                    <a:pt x="101" y="3337"/>
                  </a:lnTo>
                  <a:lnTo>
                    <a:pt x="34" y="4438"/>
                  </a:lnTo>
                  <a:lnTo>
                    <a:pt x="1" y="5506"/>
                  </a:lnTo>
                  <a:lnTo>
                    <a:pt x="1" y="6573"/>
                  </a:lnTo>
                  <a:lnTo>
                    <a:pt x="1" y="7641"/>
                  </a:lnTo>
                  <a:lnTo>
                    <a:pt x="101" y="9810"/>
                  </a:lnTo>
                  <a:lnTo>
                    <a:pt x="234" y="11945"/>
                  </a:lnTo>
                  <a:lnTo>
                    <a:pt x="534" y="16215"/>
                  </a:lnTo>
                  <a:lnTo>
                    <a:pt x="668" y="18651"/>
                  </a:lnTo>
                  <a:lnTo>
                    <a:pt x="735" y="19852"/>
                  </a:lnTo>
                  <a:lnTo>
                    <a:pt x="735" y="21086"/>
                  </a:lnTo>
                  <a:lnTo>
                    <a:pt x="768" y="21186"/>
                  </a:lnTo>
                  <a:lnTo>
                    <a:pt x="835" y="21253"/>
                  </a:lnTo>
                  <a:lnTo>
                    <a:pt x="935" y="21253"/>
                  </a:lnTo>
                  <a:lnTo>
                    <a:pt x="1001" y="21286"/>
                  </a:lnTo>
                  <a:lnTo>
                    <a:pt x="1102" y="21320"/>
                  </a:lnTo>
                  <a:lnTo>
                    <a:pt x="1836" y="21219"/>
                  </a:lnTo>
                  <a:lnTo>
                    <a:pt x="1969" y="20486"/>
                  </a:lnTo>
                  <a:lnTo>
                    <a:pt x="1969" y="16415"/>
                  </a:lnTo>
                  <a:lnTo>
                    <a:pt x="1969" y="12378"/>
                  </a:lnTo>
                  <a:lnTo>
                    <a:pt x="1936" y="8308"/>
                  </a:lnTo>
                  <a:lnTo>
                    <a:pt x="1869" y="4238"/>
                  </a:lnTo>
                  <a:lnTo>
                    <a:pt x="1836" y="3137"/>
                  </a:lnTo>
                  <a:lnTo>
                    <a:pt x="1802" y="2036"/>
                  </a:lnTo>
                  <a:lnTo>
                    <a:pt x="1735" y="1536"/>
                  </a:lnTo>
                  <a:lnTo>
                    <a:pt x="1669" y="1035"/>
                  </a:lnTo>
                  <a:lnTo>
                    <a:pt x="1535" y="568"/>
                  </a:lnTo>
                  <a:lnTo>
                    <a:pt x="1302" y="101"/>
                  </a:lnTo>
                  <a:lnTo>
                    <a:pt x="1268" y="34"/>
                  </a:lnTo>
                  <a:lnTo>
                    <a:pt x="11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858650" y="3441725"/>
              <a:ext cx="80100" cy="11700"/>
            </a:xfrm>
            <a:custGeom>
              <a:avLst/>
              <a:gdLst/>
              <a:ahLst/>
              <a:cxnLst/>
              <a:rect l="l" t="t" r="r" b="b"/>
              <a:pathLst>
                <a:path w="3204" h="468" extrusionOk="0">
                  <a:moveTo>
                    <a:pt x="3003" y="1"/>
                  </a:moveTo>
                  <a:lnTo>
                    <a:pt x="2303" y="68"/>
                  </a:lnTo>
                  <a:lnTo>
                    <a:pt x="1602" y="101"/>
                  </a:lnTo>
                  <a:lnTo>
                    <a:pt x="902" y="101"/>
                  </a:lnTo>
                  <a:lnTo>
                    <a:pt x="168" y="68"/>
                  </a:lnTo>
                  <a:lnTo>
                    <a:pt x="101" y="68"/>
                  </a:lnTo>
                  <a:lnTo>
                    <a:pt x="34" y="134"/>
                  </a:lnTo>
                  <a:lnTo>
                    <a:pt x="1" y="168"/>
                  </a:lnTo>
                  <a:lnTo>
                    <a:pt x="1" y="234"/>
                  </a:lnTo>
                  <a:lnTo>
                    <a:pt x="1" y="301"/>
                  </a:lnTo>
                  <a:lnTo>
                    <a:pt x="34" y="368"/>
                  </a:lnTo>
                  <a:lnTo>
                    <a:pt x="101" y="435"/>
                  </a:lnTo>
                  <a:lnTo>
                    <a:pt x="168" y="435"/>
                  </a:lnTo>
                  <a:lnTo>
                    <a:pt x="902" y="468"/>
                  </a:lnTo>
                  <a:lnTo>
                    <a:pt x="1602" y="468"/>
                  </a:lnTo>
                  <a:lnTo>
                    <a:pt x="2303" y="435"/>
                  </a:lnTo>
                  <a:lnTo>
                    <a:pt x="3003" y="401"/>
                  </a:lnTo>
                  <a:lnTo>
                    <a:pt x="3103" y="368"/>
                  </a:lnTo>
                  <a:lnTo>
                    <a:pt x="3137" y="335"/>
                  </a:lnTo>
                  <a:lnTo>
                    <a:pt x="3170" y="268"/>
                  </a:lnTo>
                  <a:lnTo>
                    <a:pt x="3204" y="201"/>
                  </a:lnTo>
                  <a:lnTo>
                    <a:pt x="3170" y="134"/>
                  </a:lnTo>
                  <a:lnTo>
                    <a:pt x="3137" y="68"/>
                  </a:lnTo>
                  <a:lnTo>
                    <a:pt x="3103" y="34"/>
                  </a:lnTo>
                  <a:lnTo>
                    <a:pt x="30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922050" y="3304950"/>
              <a:ext cx="38375" cy="14200"/>
            </a:xfrm>
            <a:custGeom>
              <a:avLst/>
              <a:gdLst/>
              <a:ahLst/>
              <a:cxnLst/>
              <a:rect l="l" t="t" r="r" b="b"/>
              <a:pathLst>
                <a:path w="1535" h="568" extrusionOk="0">
                  <a:moveTo>
                    <a:pt x="167" y="0"/>
                  </a:moveTo>
                  <a:lnTo>
                    <a:pt x="100" y="34"/>
                  </a:lnTo>
                  <a:lnTo>
                    <a:pt x="34" y="67"/>
                  </a:lnTo>
                  <a:lnTo>
                    <a:pt x="0" y="134"/>
                  </a:lnTo>
                  <a:lnTo>
                    <a:pt x="0" y="201"/>
                  </a:lnTo>
                  <a:lnTo>
                    <a:pt x="34" y="267"/>
                  </a:lnTo>
                  <a:lnTo>
                    <a:pt x="67" y="334"/>
                  </a:lnTo>
                  <a:lnTo>
                    <a:pt x="134" y="367"/>
                  </a:lnTo>
                  <a:lnTo>
                    <a:pt x="1301" y="568"/>
                  </a:lnTo>
                  <a:lnTo>
                    <a:pt x="1368" y="568"/>
                  </a:lnTo>
                  <a:lnTo>
                    <a:pt x="1435" y="534"/>
                  </a:lnTo>
                  <a:lnTo>
                    <a:pt x="1502" y="501"/>
                  </a:lnTo>
                  <a:lnTo>
                    <a:pt x="1535" y="434"/>
                  </a:lnTo>
                  <a:lnTo>
                    <a:pt x="1535" y="367"/>
                  </a:lnTo>
                  <a:lnTo>
                    <a:pt x="1502" y="267"/>
                  </a:lnTo>
                  <a:lnTo>
                    <a:pt x="1468" y="234"/>
                  </a:lnTo>
                  <a:lnTo>
                    <a:pt x="1401" y="201"/>
                  </a:lnTo>
                  <a:lnTo>
                    <a:pt x="2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1104700" y="3117275"/>
              <a:ext cx="34225" cy="57575"/>
            </a:xfrm>
            <a:custGeom>
              <a:avLst/>
              <a:gdLst/>
              <a:ahLst/>
              <a:cxnLst/>
              <a:rect l="l" t="t" r="r" b="b"/>
              <a:pathLst>
                <a:path w="1369" h="2303" extrusionOk="0">
                  <a:moveTo>
                    <a:pt x="167" y="1"/>
                  </a:moveTo>
                  <a:lnTo>
                    <a:pt x="67" y="34"/>
                  </a:lnTo>
                  <a:lnTo>
                    <a:pt x="34" y="68"/>
                  </a:lnTo>
                  <a:lnTo>
                    <a:pt x="1" y="134"/>
                  </a:lnTo>
                  <a:lnTo>
                    <a:pt x="1" y="201"/>
                  </a:lnTo>
                  <a:lnTo>
                    <a:pt x="1" y="268"/>
                  </a:lnTo>
                  <a:lnTo>
                    <a:pt x="301" y="735"/>
                  </a:lnTo>
                  <a:lnTo>
                    <a:pt x="568" y="1202"/>
                  </a:lnTo>
                  <a:lnTo>
                    <a:pt x="801" y="1669"/>
                  </a:lnTo>
                  <a:lnTo>
                    <a:pt x="1002" y="2169"/>
                  </a:lnTo>
                  <a:lnTo>
                    <a:pt x="1035" y="2236"/>
                  </a:lnTo>
                  <a:lnTo>
                    <a:pt x="1102" y="2270"/>
                  </a:lnTo>
                  <a:lnTo>
                    <a:pt x="1168" y="2303"/>
                  </a:lnTo>
                  <a:lnTo>
                    <a:pt x="1235" y="2303"/>
                  </a:lnTo>
                  <a:lnTo>
                    <a:pt x="1302" y="2270"/>
                  </a:lnTo>
                  <a:lnTo>
                    <a:pt x="1369" y="2203"/>
                  </a:lnTo>
                  <a:lnTo>
                    <a:pt x="1369" y="2136"/>
                  </a:lnTo>
                  <a:lnTo>
                    <a:pt x="1369" y="2069"/>
                  </a:lnTo>
                  <a:lnTo>
                    <a:pt x="1168" y="1536"/>
                  </a:lnTo>
                  <a:lnTo>
                    <a:pt x="935" y="1035"/>
                  </a:lnTo>
                  <a:lnTo>
                    <a:pt x="668" y="568"/>
                  </a:lnTo>
                  <a:lnTo>
                    <a:pt x="334" y="101"/>
                  </a:lnTo>
                  <a:lnTo>
                    <a:pt x="301"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358250" y="3051400"/>
              <a:ext cx="16725" cy="72575"/>
            </a:xfrm>
            <a:custGeom>
              <a:avLst/>
              <a:gdLst/>
              <a:ahLst/>
              <a:cxnLst/>
              <a:rect l="l" t="t" r="r" b="b"/>
              <a:pathLst>
                <a:path w="669" h="2903" extrusionOk="0">
                  <a:moveTo>
                    <a:pt x="134" y="0"/>
                  </a:moveTo>
                  <a:lnTo>
                    <a:pt x="68" y="34"/>
                  </a:lnTo>
                  <a:lnTo>
                    <a:pt x="34" y="67"/>
                  </a:lnTo>
                  <a:lnTo>
                    <a:pt x="1" y="134"/>
                  </a:lnTo>
                  <a:lnTo>
                    <a:pt x="1" y="234"/>
                  </a:lnTo>
                  <a:lnTo>
                    <a:pt x="134" y="834"/>
                  </a:lnTo>
                  <a:lnTo>
                    <a:pt x="234" y="1468"/>
                  </a:lnTo>
                  <a:lnTo>
                    <a:pt x="301" y="2102"/>
                  </a:lnTo>
                  <a:lnTo>
                    <a:pt x="301" y="2703"/>
                  </a:lnTo>
                  <a:lnTo>
                    <a:pt x="301" y="2803"/>
                  </a:lnTo>
                  <a:lnTo>
                    <a:pt x="368" y="2836"/>
                  </a:lnTo>
                  <a:lnTo>
                    <a:pt x="435" y="2869"/>
                  </a:lnTo>
                  <a:lnTo>
                    <a:pt x="501" y="2903"/>
                  </a:lnTo>
                  <a:lnTo>
                    <a:pt x="568" y="2869"/>
                  </a:lnTo>
                  <a:lnTo>
                    <a:pt x="601" y="2836"/>
                  </a:lnTo>
                  <a:lnTo>
                    <a:pt x="668" y="2803"/>
                  </a:lnTo>
                  <a:lnTo>
                    <a:pt x="668" y="2703"/>
                  </a:lnTo>
                  <a:lnTo>
                    <a:pt x="668" y="2069"/>
                  </a:lnTo>
                  <a:lnTo>
                    <a:pt x="601" y="1402"/>
                  </a:lnTo>
                  <a:lnTo>
                    <a:pt x="501" y="768"/>
                  </a:lnTo>
                  <a:lnTo>
                    <a:pt x="368" y="134"/>
                  </a:lnTo>
                  <a:lnTo>
                    <a:pt x="334" y="67"/>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480875" y="3046400"/>
              <a:ext cx="15875" cy="70075"/>
            </a:xfrm>
            <a:custGeom>
              <a:avLst/>
              <a:gdLst/>
              <a:ahLst/>
              <a:cxnLst/>
              <a:rect l="l" t="t" r="r" b="b"/>
              <a:pathLst>
                <a:path w="635" h="2803" extrusionOk="0">
                  <a:moveTo>
                    <a:pt x="401" y="0"/>
                  </a:moveTo>
                  <a:lnTo>
                    <a:pt x="334" y="67"/>
                  </a:lnTo>
                  <a:lnTo>
                    <a:pt x="300" y="100"/>
                  </a:lnTo>
                  <a:lnTo>
                    <a:pt x="267" y="200"/>
                  </a:lnTo>
                  <a:lnTo>
                    <a:pt x="0" y="2636"/>
                  </a:lnTo>
                  <a:lnTo>
                    <a:pt x="0" y="2702"/>
                  </a:lnTo>
                  <a:lnTo>
                    <a:pt x="34" y="2769"/>
                  </a:lnTo>
                  <a:lnTo>
                    <a:pt x="100" y="2803"/>
                  </a:lnTo>
                  <a:lnTo>
                    <a:pt x="267" y="2803"/>
                  </a:lnTo>
                  <a:lnTo>
                    <a:pt x="300" y="2769"/>
                  </a:lnTo>
                  <a:lnTo>
                    <a:pt x="334" y="2702"/>
                  </a:lnTo>
                  <a:lnTo>
                    <a:pt x="367" y="2636"/>
                  </a:lnTo>
                  <a:lnTo>
                    <a:pt x="634" y="200"/>
                  </a:lnTo>
                  <a:lnTo>
                    <a:pt x="634" y="100"/>
                  </a:lnTo>
                  <a:lnTo>
                    <a:pt x="601" y="67"/>
                  </a:lnTo>
                  <a:lnTo>
                    <a:pt x="5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600150" y="3085600"/>
              <a:ext cx="14200" cy="53400"/>
            </a:xfrm>
            <a:custGeom>
              <a:avLst/>
              <a:gdLst/>
              <a:ahLst/>
              <a:cxnLst/>
              <a:rect l="l" t="t" r="r" b="b"/>
              <a:pathLst>
                <a:path w="568" h="2136" extrusionOk="0">
                  <a:moveTo>
                    <a:pt x="300" y="0"/>
                  </a:moveTo>
                  <a:lnTo>
                    <a:pt x="234" y="34"/>
                  </a:lnTo>
                  <a:lnTo>
                    <a:pt x="200" y="100"/>
                  </a:lnTo>
                  <a:lnTo>
                    <a:pt x="200" y="167"/>
                  </a:lnTo>
                  <a:lnTo>
                    <a:pt x="0" y="1935"/>
                  </a:lnTo>
                  <a:lnTo>
                    <a:pt x="0" y="2002"/>
                  </a:lnTo>
                  <a:lnTo>
                    <a:pt x="33" y="2069"/>
                  </a:lnTo>
                  <a:lnTo>
                    <a:pt x="100" y="2102"/>
                  </a:lnTo>
                  <a:lnTo>
                    <a:pt x="167" y="2135"/>
                  </a:lnTo>
                  <a:lnTo>
                    <a:pt x="267" y="2102"/>
                  </a:lnTo>
                  <a:lnTo>
                    <a:pt x="300" y="2069"/>
                  </a:lnTo>
                  <a:lnTo>
                    <a:pt x="367" y="2002"/>
                  </a:lnTo>
                  <a:lnTo>
                    <a:pt x="367" y="1935"/>
                  </a:lnTo>
                  <a:lnTo>
                    <a:pt x="567" y="167"/>
                  </a:lnTo>
                  <a:lnTo>
                    <a:pt x="567" y="100"/>
                  </a:lnTo>
                  <a:lnTo>
                    <a:pt x="500" y="34"/>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756100" y="3148975"/>
              <a:ext cx="18375" cy="25875"/>
            </a:xfrm>
            <a:custGeom>
              <a:avLst/>
              <a:gdLst/>
              <a:ahLst/>
              <a:cxnLst/>
              <a:rect l="l" t="t" r="r" b="b"/>
              <a:pathLst>
                <a:path w="735" h="1035" extrusionOk="0">
                  <a:moveTo>
                    <a:pt x="501" y="1"/>
                  </a:moveTo>
                  <a:lnTo>
                    <a:pt x="468" y="34"/>
                  </a:lnTo>
                  <a:lnTo>
                    <a:pt x="401" y="67"/>
                  </a:lnTo>
                  <a:lnTo>
                    <a:pt x="1" y="768"/>
                  </a:lnTo>
                  <a:lnTo>
                    <a:pt x="1" y="835"/>
                  </a:lnTo>
                  <a:lnTo>
                    <a:pt x="1" y="901"/>
                  </a:lnTo>
                  <a:lnTo>
                    <a:pt x="34" y="968"/>
                  </a:lnTo>
                  <a:lnTo>
                    <a:pt x="68" y="1035"/>
                  </a:lnTo>
                  <a:lnTo>
                    <a:pt x="234" y="1035"/>
                  </a:lnTo>
                  <a:lnTo>
                    <a:pt x="301" y="1002"/>
                  </a:lnTo>
                  <a:lnTo>
                    <a:pt x="334" y="968"/>
                  </a:lnTo>
                  <a:lnTo>
                    <a:pt x="735" y="268"/>
                  </a:lnTo>
                  <a:lnTo>
                    <a:pt x="735" y="201"/>
                  </a:lnTo>
                  <a:lnTo>
                    <a:pt x="735" y="134"/>
                  </a:lnTo>
                  <a:lnTo>
                    <a:pt x="701" y="67"/>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87050" y="3250725"/>
              <a:ext cx="44225" cy="29225"/>
            </a:xfrm>
            <a:custGeom>
              <a:avLst/>
              <a:gdLst/>
              <a:ahLst/>
              <a:cxnLst/>
              <a:rect l="l" t="t" r="r" b="b"/>
              <a:pathLst>
                <a:path w="1769" h="1169" extrusionOk="0">
                  <a:moveTo>
                    <a:pt x="1602" y="1"/>
                  </a:moveTo>
                  <a:lnTo>
                    <a:pt x="1502" y="34"/>
                  </a:lnTo>
                  <a:lnTo>
                    <a:pt x="1135" y="201"/>
                  </a:lnTo>
                  <a:lnTo>
                    <a:pt x="801" y="368"/>
                  </a:lnTo>
                  <a:lnTo>
                    <a:pt x="434" y="568"/>
                  </a:lnTo>
                  <a:lnTo>
                    <a:pt x="101" y="835"/>
                  </a:lnTo>
                  <a:lnTo>
                    <a:pt x="67" y="868"/>
                  </a:lnTo>
                  <a:lnTo>
                    <a:pt x="34" y="935"/>
                  </a:lnTo>
                  <a:lnTo>
                    <a:pt x="1" y="1002"/>
                  </a:lnTo>
                  <a:lnTo>
                    <a:pt x="34" y="1069"/>
                  </a:lnTo>
                  <a:lnTo>
                    <a:pt x="101" y="1135"/>
                  </a:lnTo>
                  <a:lnTo>
                    <a:pt x="168" y="1169"/>
                  </a:lnTo>
                  <a:lnTo>
                    <a:pt x="234" y="1169"/>
                  </a:lnTo>
                  <a:lnTo>
                    <a:pt x="301" y="1135"/>
                  </a:lnTo>
                  <a:lnTo>
                    <a:pt x="601" y="935"/>
                  </a:lnTo>
                  <a:lnTo>
                    <a:pt x="935" y="735"/>
                  </a:lnTo>
                  <a:lnTo>
                    <a:pt x="1268" y="535"/>
                  </a:lnTo>
                  <a:lnTo>
                    <a:pt x="1602" y="368"/>
                  </a:lnTo>
                  <a:lnTo>
                    <a:pt x="1669" y="335"/>
                  </a:lnTo>
                  <a:lnTo>
                    <a:pt x="1736" y="301"/>
                  </a:lnTo>
                  <a:lnTo>
                    <a:pt x="1769" y="234"/>
                  </a:lnTo>
                  <a:lnTo>
                    <a:pt x="1736" y="168"/>
                  </a:lnTo>
                  <a:lnTo>
                    <a:pt x="1702" y="101"/>
                  </a:lnTo>
                  <a:lnTo>
                    <a:pt x="1669" y="34"/>
                  </a:lnTo>
                  <a:lnTo>
                    <a:pt x="16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1909575" y="3409200"/>
              <a:ext cx="57575" cy="15050"/>
            </a:xfrm>
            <a:custGeom>
              <a:avLst/>
              <a:gdLst/>
              <a:ahLst/>
              <a:cxnLst/>
              <a:rect l="l" t="t" r="r" b="b"/>
              <a:pathLst>
                <a:path w="2303" h="602" extrusionOk="0">
                  <a:moveTo>
                    <a:pt x="167" y="1"/>
                  </a:moveTo>
                  <a:lnTo>
                    <a:pt x="101" y="34"/>
                  </a:lnTo>
                  <a:lnTo>
                    <a:pt x="34" y="68"/>
                  </a:lnTo>
                  <a:lnTo>
                    <a:pt x="0" y="134"/>
                  </a:lnTo>
                  <a:lnTo>
                    <a:pt x="0" y="201"/>
                  </a:lnTo>
                  <a:lnTo>
                    <a:pt x="0" y="268"/>
                  </a:lnTo>
                  <a:lnTo>
                    <a:pt x="34" y="334"/>
                  </a:lnTo>
                  <a:lnTo>
                    <a:pt x="101" y="368"/>
                  </a:lnTo>
                  <a:lnTo>
                    <a:pt x="167" y="401"/>
                  </a:lnTo>
                  <a:lnTo>
                    <a:pt x="2136" y="601"/>
                  </a:lnTo>
                  <a:lnTo>
                    <a:pt x="2202" y="568"/>
                  </a:lnTo>
                  <a:lnTo>
                    <a:pt x="2269" y="535"/>
                  </a:lnTo>
                  <a:lnTo>
                    <a:pt x="2303" y="468"/>
                  </a:lnTo>
                  <a:lnTo>
                    <a:pt x="2303" y="401"/>
                  </a:lnTo>
                  <a:lnTo>
                    <a:pt x="2303" y="334"/>
                  </a:lnTo>
                  <a:lnTo>
                    <a:pt x="2269" y="268"/>
                  </a:lnTo>
                  <a:lnTo>
                    <a:pt x="2202" y="234"/>
                  </a:lnTo>
                  <a:lnTo>
                    <a:pt x="2136" y="201"/>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21250" y="3592700"/>
              <a:ext cx="55900" cy="14200"/>
            </a:xfrm>
            <a:custGeom>
              <a:avLst/>
              <a:gdLst/>
              <a:ahLst/>
              <a:cxnLst/>
              <a:rect l="l" t="t" r="r" b="b"/>
              <a:pathLst>
                <a:path w="2236" h="568" extrusionOk="0">
                  <a:moveTo>
                    <a:pt x="101" y="1"/>
                  </a:moveTo>
                  <a:lnTo>
                    <a:pt x="67" y="67"/>
                  </a:lnTo>
                  <a:lnTo>
                    <a:pt x="34" y="134"/>
                  </a:lnTo>
                  <a:lnTo>
                    <a:pt x="1" y="201"/>
                  </a:lnTo>
                  <a:lnTo>
                    <a:pt x="34" y="267"/>
                  </a:lnTo>
                  <a:lnTo>
                    <a:pt x="67" y="334"/>
                  </a:lnTo>
                  <a:lnTo>
                    <a:pt x="134" y="368"/>
                  </a:lnTo>
                  <a:lnTo>
                    <a:pt x="634" y="468"/>
                  </a:lnTo>
                  <a:lnTo>
                    <a:pt x="1102" y="534"/>
                  </a:lnTo>
                  <a:lnTo>
                    <a:pt x="1569" y="568"/>
                  </a:lnTo>
                  <a:lnTo>
                    <a:pt x="2069" y="568"/>
                  </a:lnTo>
                  <a:lnTo>
                    <a:pt x="2136" y="534"/>
                  </a:lnTo>
                  <a:lnTo>
                    <a:pt x="2202" y="501"/>
                  </a:lnTo>
                  <a:lnTo>
                    <a:pt x="2236" y="434"/>
                  </a:lnTo>
                  <a:lnTo>
                    <a:pt x="2236" y="368"/>
                  </a:lnTo>
                  <a:lnTo>
                    <a:pt x="2236" y="301"/>
                  </a:lnTo>
                  <a:lnTo>
                    <a:pt x="2202" y="234"/>
                  </a:lnTo>
                  <a:lnTo>
                    <a:pt x="2136" y="201"/>
                  </a:lnTo>
                  <a:lnTo>
                    <a:pt x="2069" y="167"/>
                  </a:lnTo>
                  <a:lnTo>
                    <a:pt x="1602" y="201"/>
                  </a:lnTo>
                  <a:lnTo>
                    <a:pt x="1135" y="167"/>
                  </a:lnTo>
                  <a:lnTo>
                    <a:pt x="701" y="1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1505050" y="3466750"/>
              <a:ext cx="42575" cy="427900"/>
            </a:xfrm>
            <a:custGeom>
              <a:avLst/>
              <a:gdLst/>
              <a:ahLst/>
              <a:cxnLst/>
              <a:rect l="l" t="t" r="r" b="b"/>
              <a:pathLst>
                <a:path w="1703" h="17116" extrusionOk="0">
                  <a:moveTo>
                    <a:pt x="1135" y="1"/>
                  </a:moveTo>
                  <a:lnTo>
                    <a:pt x="1035" y="34"/>
                  </a:lnTo>
                  <a:lnTo>
                    <a:pt x="935" y="134"/>
                  </a:lnTo>
                  <a:lnTo>
                    <a:pt x="835" y="234"/>
                  </a:lnTo>
                  <a:lnTo>
                    <a:pt x="768" y="334"/>
                  </a:lnTo>
                  <a:lnTo>
                    <a:pt x="668" y="568"/>
                  </a:lnTo>
                  <a:lnTo>
                    <a:pt x="568" y="968"/>
                  </a:lnTo>
                  <a:lnTo>
                    <a:pt x="468" y="1369"/>
                  </a:lnTo>
                  <a:lnTo>
                    <a:pt x="334" y="2203"/>
                  </a:lnTo>
                  <a:lnTo>
                    <a:pt x="201" y="3571"/>
                  </a:lnTo>
                  <a:lnTo>
                    <a:pt x="134" y="4905"/>
                  </a:lnTo>
                  <a:lnTo>
                    <a:pt x="34" y="6273"/>
                  </a:lnTo>
                  <a:lnTo>
                    <a:pt x="1" y="7974"/>
                  </a:lnTo>
                  <a:lnTo>
                    <a:pt x="1" y="9709"/>
                  </a:lnTo>
                  <a:lnTo>
                    <a:pt x="67" y="11411"/>
                  </a:lnTo>
                  <a:lnTo>
                    <a:pt x="134" y="13112"/>
                  </a:lnTo>
                  <a:lnTo>
                    <a:pt x="201" y="15014"/>
                  </a:lnTo>
                  <a:lnTo>
                    <a:pt x="234" y="16148"/>
                  </a:lnTo>
                  <a:lnTo>
                    <a:pt x="234" y="16982"/>
                  </a:lnTo>
                  <a:lnTo>
                    <a:pt x="234" y="17049"/>
                  </a:lnTo>
                  <a:lnTo>
                    <a:pt x="268" y="17082"/>
                  </a:lnTo>
                  <a:lnTo>
                    <a:pt x="334" y="17116"/>
                  </a:lnTo>
                  <a:lnTo>
                    <a:pt x="434" y="17116"/>
                  </a:lnTo>
                  <a:lnTo>
                    <a:pt x="501" y="17082"/>
                  </a:lnTo>
                  <a:lnTo>
                    <a:pt x="534" y="17049"/>
                  </a:lnTo>
                  <a:lnTo>
                    <a:pt x="534" y="16982"/>
                  </a:lnTo>
                  <a:lnTo>
                    <a:pt x="468" y="15181"/>
                  </a:lnTo>
                  <a:lnTo>
                    <a:pt x="401" y="12745"/>
                  </a:lnTo>
                  <a:lnTo>
                    <a:pt x="334" y="10276"/>
                  </a:lnTo>
                  <a:lnTo>
                    <a:pt x="301" y="8909"/>
                  </a:lnTo>
                  <a:lnTo>
                    <a:pt x="301" y="7541"/>
                  </a:lnTo>
                  <a:lnTo>
                    <a:pt x="301" y="6173"/>
                  </a:lnTo>
                  <a:lnTo>
                    <a:pt x="368" y="4838"/>
                  </a:lnTo>
                  <a:lnTo>
                    <a:pt x="468" y="3671"/>
                  </a:lnTo>
                  <a:lnTo>
                    <a:pt x="568" y="2737"/>
                  </a:lnTo>
                  <a:lnTo>
                    <a:pt x="701" y="1802"/>
                  </a:lnTo>
                  <a:lnTo>
                    <a:pt x="768" y="1402"/>
                  </a:lnTo>
                  <a:lnTo>
                    <a:pt x="868" y="1002"/>
                  </a:lnTo>
                  <a:lnTo>
                    <a:pt x="968" y="701"/>
                  </a:lnTo>
                  <a:lnTo>
                    <a:pt x="1035" y="568"/>
                  </a:lnTo>
                  <a:lnTo>
                    <a:pt x="1135" y="435"/>
                  </a:lnTo>
                  <a:lnTo>
                    <a:pt x="1235" y="568"/>
                  </a:lnTo>
                  <a:lnTo>
                    <a:pt x="1268" y="701"/>
                  </a:lnTo>
                  <a:lnTo>
                    <a:pt x="1302" y="868"/>
                  </a:lnTo>
                  <a:lnTo>
                    <a:pt x="1335" y="1035"/>
                  </a:lnTo>
                  <a:lnTo>
                    <a:pt x="1335" y="1369"/>
                  </a:lnTo>
                  <a:lnTo>
                    <a:pt x="1302" y="1669"/>
                  </a:lnTo>
                  <a:lnTo>
                    <a:pt x="1302" y="3304"/>
                  </a:lnTo>
                  <a:lnTo>
                    <a:pt x="1235" y="6607"/>
                  </a:lnTo>
                  <a:lnTo>
                    <a:pt x="1068" y="12712"/>
                  </a:lnTo>
                  <a:lnTo>
                    <a:pt x="1035" y="13179"/>
                  </a:lnTo>
                  <a:lnTo>
                    <a:pt x="935" y="14113"/>
                  </a:lnTo>
                  <a:lnTo>
                    <a:pt x="901" y="15047"/>
                  </a:lnTo>
                  <a:lnTo>
                    <a:pt x="901" y="15981"/>
                  </a:lnTo>
                  <a:lnTo>
                    <a:pt x="935" y="16916"/>
                  </a:lnTo>
                  <a:lnTo>
                    <a:pt x="968" y="16982"/>
                  </a:lnTo>
                  <a:lnTo>
                    <a:pt x="1035" y="17016"/>
                  </a:lnTo>
                  <a:lnTo>
                    <a:pt x="1068" y="17082"/>
                  </a:lnTo>
                  <a:lnTo>
                    <a:pt x="1168" y="17116"/>
                  </a:lnTo>
                  <a:lnTo>
                    <a:pt x="1235" y="17082"/>
                  </a:lnTo>
                  <a:lnTo>
                    <a:pt x="1268" y="16982"/>
                  </a:lnTo>
                  <a:lnTo>
                    <a:pt x="1402" y="13646"/>
                  </a:lnTo>
                  <a:lnTo>
                    <a:pt x="1535" y="10343"/>
                  </a:lnTo>
                  <a:lnTo>
                    <a:pt x="1535" y="10110"/>
                  </a:lnTo>
                  <a:lnTo>
                    <a:pt x="1602" y="8375"/>
                  </a:lnTo>
                  <a:lnTo>
                    <a:pt x="1635" y="6673"/>
                  </a:lnTo>
                  <a:lnTo>
                    <a:pt x="1669" y="2903"/>
                  </a:lnTo>
                  <a:lnTo>
                    <a:pt x="1702" y="1135"/>
                  </a:lnTo>
                  <a:lnTo>
                    <a:pt x="1702" y="868"/>
                  </a:lnTo>
                  <a:lnTo>
                    <a:pt x="1669" y="535"/>
                  </a:lnTo>
                  <a:lnTo>
                    <a:pt x="1635" y="401"/>
                  </a:lnTo>
                  <a:lnTo>
                    <a:pt x="1602" y="268"/>
                  </a:lnTo>
                  <a:lnTo>
                    <a:pt x="1502" y="134"/>
                  </a:lnTo>
                  <a:lnTo>
                    <a:pt x="1402" y="68"/>
                  </a:lnTo>
                  <a:lnTo>
                    <a:pt x="1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31"/>
          <p:cNvGrpSpPr/>
          <p:nvPr/>
        </p:nvGrpSpPr>
        <p:grpSpPr>
          <a:xfrm>
            <a:off x="7223120" y="1076232"/>
            <a:ext cx="644796" cy="1143488"/>
            <a:chOff x="1602650" y="2029675"/>
            <a:chExt cx="382850" cy="678950"/>
          </a:xfrm>
        </p:grpSpPr>
        <p:sp>
          <p:nvSpPr>
            <p:cNvPr id="293" name="Google Shape;293;p31"/>
            <p:cNvSpPr/>
            <p:nvPr/>
          </p:nvSpPr>
          <p:spPr>
            <a:xfrm>
              <a:off x="1659350" y="2138925"/>
              <a:ext cx="270275" cy="431250"/>
            </a:xfrm>
            <a:custGeom>
              <a:avLst/>
              <a:gdLst/>
              <a:ahLst/>
              <a:cxnLst/>
              <a:rect l="l" t="t" r="r" b="b"/>
              <a:pathLst>
                <a:path w="10811" h="17250" extrusionOk="0">
                  <a:moveTo>
                    <a:pt x="5272" y="1"/>
                  </a:moveTo>
                  <a:lnTo>
                    <a:pt x="5105" y="34"/>
                  </a:lnTo>
                  <a:lnTo>
                    <a:pt x="4772" y="134"/>
                  </a:lnTo>
                  <a:lnTo>
                    <a:pt x="4438" y="301"/>
                  </a:lnTo>
                  <a:lnTo>
                    <a:pt x="4104" y="468"/>
                  </a:lnTo>
                  <a:lnTo>
                    <a:pt x="3604" y="801"/>
                  </a:lnTo>
                  <a:lnTo>
                    <a:pt x="3103" y="1135"/>
                  </a:lnTo>
                  <a:lnTo>
                    <a:pt x="2636" y="1502"/>
                  </a:lnTo>
                  <a:lnTo>
                    <a:pt x="2169" y="1902"/>
                  </a:lnTo>
                  <a:lnTo>
                    <a:pt x="1736" y="2303"/>
                  </a:lnTo>
                  <a:lnTo>
                    <a:pt x="1335" y="2770"/>
                  </a:lnTo>
                  <a:lnTo>
                    <a:pt x="1002" y="3270"/>
                  </a:lnTo>
                  <a:lnTo>
                    <a:pt x="701" y="3771"/>
                  </a:lnTo>
                  <a:lnTo>
                    <a:pt x="568" y="4138"/>
                  </a:lnTo>
                  <a:lnTo>
                    <a:pt x="434" y="4505"/>
                  </a:lnTo>
                  <a:lnTo>
                    <a:pt x="301" y="4905"/>
                  </a:lnTo>
                  <a:lnTo>
                    <a:pt x="201" y="5305"/>
                  </a:lnTo>
                  <a:lnTo>
                    <a:pt x="101" y="6073"/>
                  </a:lnTo>
                  <a:lnTo>
                    <a:pt x="34" y="6873"/>
                  </a:lnTo>
                  <a:lnTo>
                    <a:pt x="1" y="7507"/>
                  </a:lnTo>
                  <a:lnTo>
                    <a:pt x="1" y="8141"/>
                  </a:lnTo>
                  <a:lnTo>
                    <a:pt x="34" y="8775"/>
                  </a:lnTo>
                  <a:lnTo>
                    <a:pt x="67" y="9409"/>
                  </a:lnTo>
                  <a:lnTo>
                    <a:pt x="168" y="10009"/>
                  </a:lnTo>
                  <a:lnTo>
                    <a:pt x="268" y="10643"/>
                  </a:lnTo>
                  <a:lnTo>
                    <a:pt x="434" y="11244"/>
                  </a:lnTo>
                  <a:lnTo>
                    <a:pt x="635" y="11844"/>
                  </a:lnTo>
                  <a:lnTo>
                    <a:pt x="902" y="12612"/>
                  </a:lnTo>
                  <a:lnTo>
                    <a:pt x="1269" y="13346"/>
                  </a:lnTo>
                  <a:lnTo>
                    <a:pt x="1636" y="14080"/>
                  </a:lnTo>
                  <a:lnTo>
                    <a:pt x="2002" y="14814"/>
                  </a:lnTo>
                  <a:lnTo>
                    <a:pt x="3337" y="17249"/>
                  </a:lnTo>
                  <a:lnTo>
                    <a:pt x="5506" y="17249"/>
                  </a:lnTo>
                  <a:lnTo>
                    <a:pt x="6573" y="17216"/>
                  </a:lnTo>
                  <a:lnTo>
                    <a:pt x="7674" y="17149"/>
                  </a:lnTo>
                  <a:lnTo>
                    <a:pt x="8508" y="17082"/>
                  </a:lnTo>
                  <a:lnTo>
                    <a:pt x="8575" y="16448"/>
                  </a:lnTo>
                  <a:lnTo>
                    <a:pt x="8675" y="15815"/>
                  </a:lnTo>
                  <a:lnTo>
                    <a:pt x="8842" y="15181"/>
                  </a:lnTo>
                  <a:lnTo>
                    <a:pt x="9009" y="14580"/>
                  </a:lnTo>
                  <a:lnTo>
                    <a:pt x="9409" y="13346"/>
                  </a:lnTo>
                  <a:lnTo>
                    <a:pt x="9843" y="12111"/>
                  </a:lnTo>
                  <a:lnTo>
                    <a:pt x="10243" y="10877"/>
                  </a:lnTo>
                  <a:lnTo>
                    <a:pt x="10443" y="10243"/>
                  </a:lnTo>
                  <a:lnTo>
                    <a:pt x="10577" y="9609"/>
                  </a:lnTo>
                  <a:lnTo>
                    <a:pt x="10710" y="8975"/>
                  </a:lnTo>
                  <a:lnTo>
                    <a:pt x="10777" y="8375"/>
                  </a:lnTo>
                  <a:lnTo>
                    <a:pt x="10810" y="7741"/>
                  </a:lnTo>
                  <a:lnTo>
                    <a:pt x="10810" y="7074"/>
                  </a:lnTo>
                  <a:lnTo>
                    <a:pt x="10743" y="6606"/>
                  </a:lnTo>
                  <a:lnTo>
                    <a:pt x="10643" y="6106"/>
                  </a:lnTo>
                  <a:lnTo>
                    <a:pt x="10543" y="5639"/>
                  </a:lnTo>
                  <a:lnTo>
                    <a:pt x="10376" y="5172"/>
                  </a:lnTo>
                  <a:lnTo>
                    <a:pt x="10210" y="4705"/>
                  </a:lnTo>
                  <a:lnTo>
                    <a:pt x="10009" y="4271"/>
                  </a:lnTo>
                  <a:lnTo>
                    <a:pt x="9776" y="3837"/>
                  </a:lnTo>
                  <a:lnTo>
                    <a:pt x="9509" y="3404"/>
                  </a:lnTo>
                  <a:lnTo>
                    <a:pt x="9242" y="3003"/>
                  </a:lnTo>
                  <a:lnTo>
                    <a:pt x="8942" y="2603"/>
                  </a:lnTo>
                  <a:lnTo>
                    <a:pt x="8608" y="2236"/>
                  </a:lnTo>
                  <a:lnTo>
                    <a:pt x="8275" y="1869"/>
                  </a:lnTo>
                  <a:lnTo>
                    <a:pt x="7908" y="1502"/>
                  </a:lnTo>
                  <a:lnTo>
                    <a:pt x="7541" y="1168"/>
                  </a:lnTo>
                  <a:lnTo>
                    <a:pt x="7140" y="868"/>
                  </a:lnTo>
                  <a:lnTo>
                    <a:pt x="6740" y="568"/>
                  </a:lnTo>
                  <a:lnTo>
                    <a:pt x="6440" y="368"/>
                  </a:lnTo>
                  <a:lnTo>
                    <a:pt x="6139" y="168"/>
                  </a:lnTo>
                  <a:lnTo>
                    <a:pt x="5806" y="34"/>
                  </a:lnTo>
                  <a:lnTo>
                    <a:pt x="5639" y="1"/>
                  </a:lnTo>
                  <a:close/>
                </a:path>
              </a:pathLst>
            </a:custGeom>
            <a:solidFill>
              <a:srgbClr val="98E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1602650" y="2029675"/>
              <a:ext cx="382850" cy="678950"/>
            </a:xfrm>
            <a:custGeom>
              <a:avLst/>
              <a:gdLst/>
              <a:ahLst/>
              <a:cxnLst/>
              <a:rect l="l" t="t" r="r" b="b"/>
              <a:pathLst>
                <a:path w="15314" h="27158" extrusionOk="0">
                  <a:moveTo>
                    <a:pt x="10209" y="14546"/>
                  </a:moveTo>
                  <a:lnTo>
                    <a:pt x="10342" y="14580"/>
                  </a:lnTo>
                  <a:lnTo>
                    <a:pt x="10476" y="14646"/>
                  </a:lnTo>
                  <a:lnTo>
                    <a:pt x="10543" y="14746"/>
                  </a:lnTo>
                  <a:lnTo>
                    <a:pt x="10609" y="14847"/>
                  </a:lnTo>
                  <a:lnTo>
                    <a:pt x="10643" y="14947"/>
                  </a:lnTo>
                  <a:lnTo>
                    <a:pt x="10676" y="15080"/>
                  </a:lnTo>
                  <a:lnTo>
                    <a:pt x="10676" y="15347"/>
                  </a:lnTo>
                  <a:lnTo>
                    <a:pt x="10609" y="15581"/>
                  </a:lnTo>
                  <a:lnTo>
                    <a:pt x="10543" y="15814"/>
                  </a:lnTo>
                  <a:lnTo>
                    <a:pt x="10409" y="16014"/>
                  </a:lnTo>
                  <a:lnTo>
                    <a:pt x="10309" y="16248"/>
                  </a:lnTo>
                  <a:lnTo>
                    <a:pt x="10142" y="16448"/>
                  </a:lnTo>
                  <a:lnTo>
                    <a:pt x="9875" y="16715"/>
                  </a:lnTo>
                  <a:lnTo>
                    <a:pt x="9575" y="16948"/>
                  </a:lnTo>
                  <a:lnTo>
                    <a:pt x="9275" y="17149"/>
                  </a:lnTo>
                  <a:lnTo>
                    <a:pt x="8941" y="17315"/>
                  </a:lnTo>
                  <a:lnTo>
                    <a:pt x="9041" y="16681"/>
                  </a:lnTo>
                  <a:lnTo>
                    <a:pt x="9175" y="16014"/>
                  </a:lnTo>
                  <a:lnTo>
                    <a:pt x="9308" y="15480"/>
                  </a:lnTo>
                  <a:lnTo>
                    <a:pt x="9442" y="15180"/>
                  </a:lnTo>
                  <a:lnTo>
                    <a:pt x="9575" y="14947"/>
                  </a:lnTo>
                  <a:lnTo>
                    <a:pt x="9742" y="14746"/>
                  </a:lnTo>
                  <a:lnTo>
                    <a:pt x="9842" y="14680"/>
                  </a:lnTo>
                  <a:lnTo>
                    <a:pt x="9975" y="14613"/>
                  </a:lnTo>
                  <a:lnTo>
                    <a:pt x="10109" y="14580"/>
                  </a:lnTo>
                  <a:lnTo>
                    <a:pt x="10209" y="14546"/>
                  </a:lnTo>
                  <a:close/>
                  <a:moveTo>
                    <a:pt x="4671" y="15314"/>
                  </a:moveTo>
                  <a:lnTo>
                    <a:pt x="4904" y="15380"/>
                  </a:lnTo>
                  <a:lnTo>
                    <a:pt x="5138" y="15514"/>
                  </a:lnTo>
                  <a:lnTo>
                    <a:pt x="5371" y="15647"/>
                  </a:lnTo>
                  <a:lnTo>
                    <a:pt x="5572" y="15814"/>
                  </a:lnTo>
                  <a:lnTo>
                    <a:pt x="5738" y="15981"/>
                  </a:lnTo>
                  <a:lnTo>
                    <a:pt x="5872" y="16148"/>
                  </a:lnTo>
                  <a:lnTo>
                    <a:pt x="6072" y="16548"/>
                  </a:lnTo>
                  <a:lnTo>
                    <a:pt x="6272" y="16948"/>
                  </a:lnTo>
                  <a:lnTo>
                    <a:pt x="6406" y="17349"/>
                  </a:lnTo>
                  <a:lnTo>
                    <a:pt x="6239" y="17315"/>
                  </a:lnTo>
                  <a:lnTo>
                    <a:pt x="5705" y="17082"/>
                  </a:lnTo>
                  <a:lnTo>
                    <a:pt x="5205" y="16782"/>
                  </a:lnTo>
                  <a:lnTo>
                    <a:pt x="4938" y="16615"/>
                  </a:lnTo>
                  <a:lnTo>
                    <a:pt x="4704" y="16448"/>
                  </a:lnTo>
                  <a:lnTo>
                    <a:pt x="4471" y="16248"/>
                  </a:lnTo>
                  <a:lnTo>
                    <a:pt x="4270" y="16014"/>
                  </a:lnTo>
                  <a:lnTo>
                    <a:pt x="4237" y="15881"/>
                  </a:lnTo>
                  <a:lnTo>
                    <a:pt x="4204" y="15747"/>
                  </a:lnTo>
                  <a:lnTo>
                    <a:pt x="4204" y="15614"/>
                  </a:lnTo>
                  <a:lnTo>
                    <a:pt x="4237" y="15480"/>
                  </a:lnTo>
                  <a:lnTo>
                    <a:pt x="4270" y="15414"/>
                  </a:lnTo>
                  <a:lnTo>
                    <a:pt x="4371" y="15347"/>
                  </a:lnTo>
                  <a:lnTo>
                    <a:pt x="4504" y="15314"/>
                  </a:lnTo>
                  <a:close/>
                  <a:moveTo>
                    <a:pt x="8474" y="17883"/>
                  </a:moveTo>
                  <a:lnTo>
                    <a:pt x="8407" y="18717"/>
                  </a:lnTo>
                  <a:lnTo>
                    <a:pt x="8407" y="19551"/>
                  </a:lnTo>
                  <a:lnTo>
                    <a:pt x="8407" y="21219"/>
                  </a:lnTo>
                  <a:lnTo>
                    <a:pt x="7006" y="21319"/>
                  </a:lnTo>
                  <a:lnTo>
                    <a:pt x="7073" y="20485"/>
                  </a:lnTo>
                  <a:lnTo>
                    <a:pt x="7073" y="19684"/>
                  </a:lnTo>
                  <a:lnTo>
                    <a:pt x="7040" y="18850"/>
                  </a:lnTo>
                  <a:lnTo>
                    <a:pt x="6939" y="18016"/>
                  </a:lnTo>
                  <a:lnTo>
                    <a:pt x="6906" y="17883"/>
                  </a:lnTo>
                  <a:lnTo>
                    <a:pt x="7306" y="17949"/>
                  </a:lnTo>
                  <a:lnTo>
                    <a:pt x="8107" y="17949"/>
                  </a:lnTo>
                  <a:lnTo>
                    <a:pt x="8474" y="17883"/>
                  </a:lnTo>
                  <a:close/>
                  <a:moveTo>
                    <a:pt x="7473" y="634"/>
                  </a:moveTo>
                  <a:lnTo>
                    <a:pt x="7740" y="1001"/>
                  </a:lnTo>
                  <a:lnTo>
                    <a:pt x="8074" y="1335"/>
                  </a:lnTo>
                  <a:lnTo>
                    <a:pt x="8407" y="1635"/>
                  </a:lnTo>
                  <a:lnTo>
                    <a:pt x="8774" y="1902"/>
                  </a:lnTo>
                  <a:lnTo>
                    <a:pt x="9141" y="2169"/>
                  </a:lnTo>
                  <a:lnTo>
                    <a:pt x="9508" y="2436"/>
                  </a:lnTo>
                  <a:lnTo>
                    <a:pt x="10309" y="2903"/>
                  </a:lnTo>
                  <a:lnTo>
                    <a:pt x="11110" y="3370"/>
                  </a:lnTo>
                  <a:lnTo>
                    <a:pt x="11911" y="3837"/>
                  </a:lnTo>
                  <a:lnTo>
                    <a:pt x="12678" y="4337"/>
                  </a:lnTo>
                  <a:lnTo>
                    <a:pt x="13045" y="4638"/>
                  </a:lnTo>
                  <a:lnTo>
                    <a:pt x="13412" y="4938"/>
                  </a:lnTo>
                  <a:lnTo>
                    <a:pt x="13745" y="5238"/>
                  </a:lnTo>
                  <a:lnTo>
                    <a:pt x="14012" y="5605"/>
                  </a:lnTo>
                  <a:lnTo>
                    <a:pt x="14279" y="5972"/>
                  </a:lnTo>
                  <a:lnTo>
                    <a:pt x="14513" y="6406"/>
                  </a:lnTo>
                  <a:lnTo>
                    <a:pt x="14646" y="6706"/>
                  </a:lnTo>
                  <a:lnTo>
                    <a:pt x="14746" y="7040"/>
                  </a:lnTo>
                  <a:lnTo>
                    <a:pt x="14813" y="7373"/>
                  </a:lnTo>
                  <a:lnTo>
                    <a:pt x="14880" y="7707"/>
                  </a:lnTo>
                  <a:lnTo>
                    <a:pt x="14913" y="8408"/>
                  </a:lnTo>
                  <a:lnTo>
                    <a:pt x="14913" y="9075"/>
                  </a:lnTo>
                  <a:lnTo>
                    <a:pt x="14846" y="9775"/>
                  </a:lnTo>
                  <a:lnTo>
                    <a:pt x="14746" y="10476"/>
                  </a:lnTo>
                  <a:lnTo>
                    <a:pt x="14479" y="11911"/>
                  </a:lnTo>
                  <a:lnTo>
                    <a:pt x="14179" y="13312"/>
                  </a:lnTo>
                  <a:lnTo>
                    <a:pt x="13846" y="14713"/>
                  </a:lnTo>
                  <a:lnTo>
                    <a:pt x="13378" y="16281"/>
                  </a:lnTo>
                  <a:lnTo>
                    <a:pt x="12878" y="17849"/>
                  </a:lnTo>
                  <a:lnTo>
                    <a:pt x="12311" y="19417"/>
                  </a:lnTo>
                  <a:lnTo>
                    <a:pt x="11677" y="20919"/>
                  </a:lnTo>
                  <a:lnTo>
                    <a:pt x="11677" y="20952"/>
                  </a:lnTo>
                  <a:lnTo>
                    <a:pt x="10242" y="21085"/>
                  </a:lnTo>
                  <a:lnTo>
                    <a:pt x="8808" y="21185"/>
                  </a:lnTo>
                  <a:lnTo>
                    <a:pt x="8808" y="19484"/>
                  </a:lnTo>
                  <a:lnTo>
                    <a:pt x="8841" y="18616"/>
                  </a:lnTo>
                  <a:lnTo>
                    <a:pt x="8908" y="17749"/>
                  </a:lnTo>
                  <a:lnTo>
                    <a:pt x="9208" y="17649"/>
                  </a:lnTo>
                  <a:lnTo>
                    <a:pt x="9508" y="17482"/>
                  </a:lnTo>
                  <a:lnTo>
                    <a:pt x="9809" y="17315"/>
                  </a:lnTo>
                  <a:lnTo>
                    <a:pt x="10076" y="17082"/>
                  </a:lnTo>
                  <a:lnTo>
                    <a:pt x="10276" y="16882"/>
                  </a:lnTo>
                  <a:lnTo>
                    <a:pt x="10476" y="16648"/>
                  </a:lnTo>
                  <a:lnTo>
                    <a:pt x="10676" y="16415"/>
                  </a:lnTo>
                  <a:lnTo>
                    <a:pt x="10810" y="16148"/>
                  </a:lnTo>
                  <a:lnTo>
                    <a:pt x="10943" y="15881"/>
                  </a:lnTo>
                  <a:lnTo>
                    <a:pt x="11043" y="15614"/>
                  </a:lnTo>
                  <a:lnTo>
                    <a:pt x="11076" y="15314"/>
                  </a:lnTo>
                  <a:lnTo>
                    <a:pt x="11076" y="15013"/>
                  </a:lnTo>
                  <a:lnTo>
                    <a:pt x="11043" y="14880"/>
                  </a:lnTo>
                  <a:lnTo>
                    <a:pt x="11010" y="14746"/>
                  </a:lnTo>
                  <a:lnTo>
                    <a:pt x="10943" y="14613"/>
                  </a:lnTo>
                  <a:lnTo>
                    <a:pt x="10876" y="14513"/>
                  </a:lnTo>
                  <a:lnTo>
                    <a:pt x="10676" y="14346"/>
                  </a:lnTo>
                  <a:lnTo>
                    <a:pt x="10443" y="14213"/>
                  </a:lnTo>
                  <a:lnTo>
                    <a:pt x="10209" y="14179"/>
                  </a:lnTo>
                  <a:lnTo>
                    <a:pt x="9942" y="14213"/>
                  </a:lnTo>
                  <a:lnTo>
                    <a:pt x="9675" y="14313"/>
                  </a:lnTo>
                  <a:lnTo>
                    <a:pt x="9442" y="14480"/>
                  </a:lnTo>
                  <a:lnTo>
                    <a:pt x="9308" y="14613"/>
                  </a:lnTo>
                  <a:lnTo>
                    <a:pt x="9208" y="14746"/>
                  </a:lnTo>
                  <a:lnTo>
                    <a:pt x="9041" y="15080"/>
                  </a:lnTo>
                  <a:lnTo>
                    <a:pt x="8908" y="15447"/>
                  </a:lnTo>
                  <a:lnTo>
                    <a:pt x="8808" y="15814"/>
                  </a:lnTo>
                  <a:lnTo>
                    <a:pt x="8641" y="16648"/>
                  </a:lnTo>
                  <a:lnTo>
                    <a:pt x="8508" y="17449"/>
                  </a:lnTo>
                  <a:lnTo>
                    <a:pt x="8107" y="17516"/>
                  </a:lnTo>
                  <a:lnTo>
                    <a:pt x="7673" y="17549"/>
                  </a:lnTo>
                  <a:lnTo>
                    <a:pt x="7240" y="17549"/>
                  </a:lnTo>
                  <a:lnTo>
                    <a:pt x="6839" y="17482"/>
                  </a:lnTo>
                  <a:lnTo>
                    <a:pt x="6673" y="16915"/>
                  </a:lnTo>
                  <a:lnTo>
                    <a:pt x="6472" y="16415"/>
                  </a:lnTo>
                  <a:lnTo>
                    <a:pt x="6339" y="16148"/>
                  </a:lnTo>
                  <a:lnTo>
                    <a:pt x="6172" y="15914"/>
                  </a:lnTo>
                  <a:lnTo>
                    <a:pt x="6005" y="15681"/>
                  </a:lnTo>
                  <a:lnTo>
                    <a:pt x="5805" y="15480"/>
                  </a:lnTo>
                  <a:lnTo>
                    <a:pt x="5605" y="15314"/>
                  </a:lnTo>
                  <a:lnTo>
                    <a:pt x="5338" y="15147"/>
                  </a:lnTo>
                  <a:lnTo>
                    <a:pt x="5071" y="15013"/>
                  </a:lnTo>
                  <a:lnTo>
                    <a:pt x="4771" y="14913"/>
                  </a:lnTo>
                  <a:lnTo>
                    <a:pt x="4471" y="14880"/>
                  </a:lnTo>
                  <a:lnTo>
                    <a:pt x="4337" y="14913"/>
                  </a:lnTo>
                  <a:lnTo>
                    <a:pt x="4204" y="14947"/>
                  </a:lnTo>
                  <a:lnTo>
                    <a:pt x="4104" y="15013"/>
                  </a:lnTo>
                  <a:lnTo>
                    <a:pt x="4004" y="15080"/>
                  </a:lnTo>
                  <a:lnTo>
                    <a:pt x="3904" y="15214"/>
                  </a:lnTo>
                  <a:lnTo>
                    <a:pt x="3837" y="15347"/>
                  </a:lnTo>
                  <a:lnTo>
                    <a:pt x="3803" y="15514"/>
                  </a:lnTo>
                  <a:lnTo>
                    <a:pt x="3770" y="15681"/>
                  </a:lnTo>
                  <a:lnTo>
                    <a:pt x="3803" y="15814"/>
                  </a:lnTo>
                  <a:lnTo>
                    <a:pt x="3837" y="15981"/>
                  </a:lnTo>
                  <a:lnTo>
                    <a:pt x="3870" y="16114"/>
                  </a:lnTo>
                  <a:lnTo>
                    <a:pt x="3970" y="16248"/>
                  </a:lnTo>
                  <a:lnTo>
                    <a:pt x="4170" y="16515"/>
                  </a:lnTo>
                  <a:lnTo>
                    <a:pt x="4404" y="16748"/>
                  </a:lnTo>
                  <a:lnTo>
                    <a:pt x="4671" y="16948"/>
                  </a:lnTo>
                  <a:lnTo>
                    <a:pt x="5205" y="17282"/>
                  </a:lnTo>
                  <a:lnTo>
                    <a:pt x="5505" y="17449"/>
                  </a:lnTo>
                  <a:lnTo>
                    <a:pt x="5839" y="17582"/>
                  </a:lnTo>
                  <a:lnTo>
                    <a:pt x="6139" y="17716"/>
                  </a:lnTo>
                  <a:lnTo>
                    <a:pt x="6472" y="17816"/>
                  </a:lnTo>
                  <a:lnTo>
                    <a:pt x="6573" y="18316"/>
                  </a:lnTo>
                  <a:lnTo>
                    <a:pt x="6639" y="19050"/>
                  </a:lnTo>
                  <a:lnTo>
                    <a:pt x="6673" y="19818"/>
                  </a:lnTo>
                  <a:lnTo>
                    <a:pt x="6673" y="20585"/>
                  </a:lnTo>
                  <a:lnTo>
                    <a:pt x="6606" y="21319"/>
                  </a:lnTo>
                  <a:lnTo>
                    <a:pt x="6606" y="21352"/>
                  </a:lnTo>
                  <a:lnTo>
                    <a:pt x="4104" y="21452"/>
                  </a:lnTo>
                  <a:lnTo>
                    <a:pt x="3703" y="20885"/>
                  </a:lnTo>
                  <a:lnTo>
                    <a:pt x="3303" y="20351"/>
                  </a:lnTo>
                  <a:lnTo>
                    <a:pt x="2936" y="19751"/>
                  </a:lnTo>
                  <a:lnTo>
                    <a:pt x="2602" y="19150"/>
                  </a:lnTo>
                  <a:lnTo>
                    <a:pt x="2269" y="18550"/>
                  </a:lnTo>
                  <a:lnTo>
                    <a:pt x="2002" y="17949"/>
                  </a:lnTo>
                  <a:lnTo>
                    <a:pt x="1702" y="17315"/>
                  </a:lnTo>
                  <a:lnTo>
                    <a:pt x="1468" y="16681"/>
                  </a:lnTo>
                  <a:lnTo>
                    <a:pt x="1235" y="16014"/>
                  </a:lnTo>
                  <a:lnTo>
                    <a:pt x="1068" y="15380"/>
                  </a:lnTo>
                  <a:lnTo>
                    <a:pt x="868" y="14713"/>
                  </a:lnTo>
                  <a:lnTo>
                    <a:pt x="734" y="14046"/>
                  </a:lnTo>
                  <a:lnTo>
                    <a:pt x="601" y="13379"/>
                  </a:lnTo>
                  <a:lnTo>
                    <a:pt x="534" y="12678"/>
                  </a:lnTo>
                  <a:lnTo>
                    <a:pt x="467" y="12011"/>
                  </a:lnTo>
                  <a:lnTo>
                    <a:pt x="434" y="11310"/>
                  </a:lnTo>
                  <a:lnTo>
                    <a:pt x="400" y="10676"/>
                  </a:lnTo>
                  <a:lnTo>
                    <a:pt x="434" y="10009"/>
                  </a:lnTo>
                  <a:lnTo>
                    <a:pt x="467" y="9375"/>
                  </a:lnTo>
                  <a:lnTo>
                    <a:pt x="567" y="8708"/>
                  </a:lnTo>
                  <a:lnTo>
                    <a:pt x="701" y="8074"/>
                  </a:lnTo>
                  <a:lnTo>
                    <a:pt x="901" y="7440"/>
                  </a:lnTo>
                  <a:lnTo>
                    <a:pt x="1134" y="6840"/>
                  </a:lnTo>
                  <a:lnTo>
                    <a:pt x="1468" y="6272"/>
                  </a:lnTo>
                  <a:lnTo>
                    <a:pt x="1768" y="5839"/>
                  </a:lnTo>
                  <a:lnTo>
                    <a:pt x="2135" y="5438"/>
                  </a:lnTo>
                  <a:lnTo>
                    <a:pt x="2536" y="5071"/>
                  </a:lnTo>
                  <a:lnTo>
                    <a:pt x="2936" y="4738"/>
                  </a:lnTo>
                  <a:lnTo>
                    <a:pt x="3370" y="4404"/>
                  </a:lnTo>
                  <a:lnTo>
                    <a:pt x="3837" y="4104"/>
                  </a:lnTo>
                  <a:lnTo>
                    <a:pt x="4704" y="3503"/>
                  </a:lnTo>
                  <a:lnTo>
                    <a:pt x="5538" y="2903"/>
                  </a:lnTo>
                  <a:lnTo>
                    <a:pt x="5939" y="2603"/>
                  </a:lnTo>
                  <a:lnTo>
                    <a:pt x="6306" y="2269"/>
                  </a:lnTo>
                  <a:lnTo>
                    <a:pt x="6673" y="1902"/>
                  </a:lnTo>
                  <a:lnTo>
                    <a:pt x="6973" y="1502"/>
                  </a:lnTo>
                  <a:lnTo>
                    <a:pt x="7240" y="1101"/>
                  </a:lnTo>
                  <a:lnTo>
                    <a:pt x="7473" y="634"/>
                  </a:lnTo>
                  <a:close/>
                  <a:moveTo>
                    <a:pt x="11610" y="22420"/>
                  </a:moveTo>
                  <a:lnTo>
                    <a:pt x="11677" y="22553"/>
                  </a:lnTo>
                  <a:lnTo>
                    <a:pt x="11677" y="22687"/>
                  </a:lnTo>
                  <a:lnTo>
                    <a:pt x="11644" y="22820"/>
                  </a:lnTo>
                  <a:lnTo>
                    <a:pt x="11610" y="22954"/>
                  </a:lnTo>
                  <a:lnTo>
                    <a:pt x="11544" y="23054"/>
                  </a:lnTo>
                  <a:lnTo>
                    <a:pt x="11443" y="23187"/>
                  </a:lnTo>
                  <a:lnTo>
                    <a:pt x="11243" y="23387"/>
                  </a:lnTo>
                  <a:lnTo>
                    <a:pt x="10976" y="23554"/>
                  </a:lnTo>
                  <a:lnTo>
                    <a:pt x="10676" y="23688"/>
                  </a:lnTo>
                  <a:lnTo>
                    <a:pt x="10409" y="23788"/>
                  </a:lnTo>
                  <a:lnTo>
                    <a:pt x="10176" y="23888"/>
                  </a:lnTo>
                  <a:lnTo>
                    <a:pt x="9575" y="24021"/>
                  </a:lnTo>
                  <a:lnTo>
                    <a:pt x="8975" y="24088"/>
                  </a:lnTo>
                  <a:lnTo>
                    <a:pt x="8341" y="24155"/>
                  </a:lnTo>
                  <a:lnTo>
                    <a:pt x="7740" y="24188"/>
                  </a:lnTo>
                  <a:lnTo>
                    <a:pt x="7106" y="24221"/>
                  </a:lnTo>
                  <a:lnTo>
                    <a:pt x="6472" y="24221"/>
                  </a:lnTo>
                  <a:lnTo>
                    <a:pt x="5839" y="24155"/>
                  </a:lnTo>
                  <a:lnTo>
                    <a:pt x="5205" y="24021"/>
                  </a:lnTo>
                  <a:lnTo>
                    <a:pt x="4938" y="23954"/>
                  </a:lnTo>
                  <a:lnTo>
                    <a:pt x="4671" y="23854"/>
                  </a:lnTo>
                  <a:lnTo>
                    <a:pt x="4437" y="23721"/>
                  </a:lnTo>
                  <a:lnTo>
                    <a:pt x="4304" y="23654"/>
                  </a:lnTo>
                  <a:lnTo>
                    <a:pt x="4237" y="23554"/>
                  </a:lnTo>
                  <a:lnTo>
                    <a:pt x="4170" y="23454"/>
                  </a:lnTo>
                  <a:lnTo>
                    <a:pt x="4137" y="23354"/>
                  </a:lnTo>
                  <a:lnTo>
                    <a:pt x="4104" y="23254"/>
                  </a:lnTo>
                  <a:lnTo>
                    <a:pt x="4104" y="23120"/>
                  </a:lnTo>
                  <a:lnTo>
                    <a:pt x="4104" y="23020"/>
                  </a:lnTo>
                  <a:lnTo>
                    <a:pt x="4170" y="22920"/>
                  </a:lnTo>
                  <a:lnTo>
                    <a:pt x="4237" y="22854"/>
                  </a:lnTo>
                  <a:lnTo>
                    <a:pt x="4337" y="22787"/>
                  </a:lnTo>
                  <a:lnTo>
                    <a:pt x="4371" y="22787"/>
                  </a:lnTo>
                  <a:lnTo>
                    <a:pt x="4604" y="22854"/>
                  </a:lnTo>
                  <a:lnTo>
                    <a:pt x="4838" y="22887"/>
                  </a:lnTo>
                  <a:lnTo>
                    <a:pt x="5438" y="22987"/>
                  </a:lnTo>
                  <a:lnTo>
                    <a:pt x="6039" y="23020"/>
                  </a:lnTo>
                  <a:lnTo>
                    <a:pt x="6606" y="22987"/>
                  </a:lnTo>
                  <a:lnTo>
                    <a:pt x="7206" y="22987"/>
                  </a:lnTo>
                  <a:lnTo>
                    <a:pt x="8441" y="22920"/>
                  </a:lnTo>
                  <a:lnTo>
                    <a:pt x="9675" y="22820"/>
                  </a:lnTo>
                  <a:lnTo>
                    <a:pt x="10176" y="22787"/>
                  </a:lnTo>
                  <a:lnTo>
                    <a:pt x="10676" y="22720"/>
                  </a:lnTo>
                  <a:lnTo>
                    <a:pt x="11143" y="22587"/>
                  </a:lnTo>
                  <a:lnTo>
                    <a:pt x="11377" y="22520"/>
                  </a:lnTo>
                  <a:lnTo>
                    <a:pt x="11610" y="22420"/>
                  </a:lnTo>
                  <a:close/>
                  <a:moveTo>
                    <a:pt x="11210" y="23988"/>
                  </a:moveTo>
                  <a:lnTo>
                    <a:pt x="11377" y="24021"/>
                  </a:lnTo>
                  <a:lnTo>
                    <a:pt x="11510" y="24088"/>
                  </a:lnTo>
                  <a:lnTo>
                    <a:pt x="11577" y="24155"/>
                  </a:lnTo>
                  <a:lnTo>
                    <a:pt x="11577" y="24221"/>
                  </a:lnTo>
                  <a:lnTo>
                    <a:pt x="11577" y="24321"/>
                  </a:lnTo>
                  <a:lnTo>
                    <a:pt x="11544" y="24388"/>
                  </a:lnTo>
                  <a:lnTo>
                    <a:pt x="11477" y="24522"/>
                  </a:lnTo>
                  <a:lnTo>
                    <a:pt x="11377" y="24588"/>
                  </a:lnTo>
                  <a:lnTo>
                    <a:pt x="11177" y="24722"/>
                  </a:lnTo>
                  <a:lnTo>
                    <a:pt x="10910" y="24855"/>
                  </a:lnTo>
                  <a:lnTo>
                    <a:pt x="10609" y="24955"/>
                  </a:lnTo>
                  <a:lnTo>
                    <a:pt x="10009" y="25089"/>
                  </a:lnTo>
                  <a:lnTo>
                    <a:pt x="9408" y="25189"/>
                  </a:lnTo>
                  <a:lnTo>
                    <a:pt x="8808" y="25222"/>
                  </a:lnTo>
                  <a:lnTo>
                    <a:pt x="7573" y="25289"/>
                  </a:lnTo>
                  <a:lnTo>
                    <a:pt x="6406" y="25389"/>
                  </a:lnTo>
                  <a:lnTo>
                    <a:pt x="5805" y="25389"/>
                  </a:lnTo>
                  <a:lnTo>
                    <a:pt x="5238" y="25356"/>
                  </a:lnTo>
                  <a:lnTo>
                    <a:pt x="4938" y="25289"/>
                  </a:lnTo>
                  <a:lnTo>
                    <a:pt x="4637" y="25222"/>
                  </a:lnTo>
                  <a:lnTo>
                    <a:pt x="4404" y="25122"/>
                  </a:lnTo>
                  <a:lnTo>
                    <a:pt x="4270" y="25055"/>
                  </a:lnTo>
                  <a:lnTo>
                    <a:pt x="4170" y="24989"/>
                  </a:lnTo>
                  <a:lnTo>
                    <a:pt x="4104" y="24855"/>
                  </a:lnTo>
                  <a:lnTo>
                    <a:pt x="4104" y="24755"/>
                  </a:lnTo>
                  <a:lnTo>
                    <a:pt x="4170" y="24688"/>
                  </a:lnTo>
                  <a:lnTo>
                    <a:pt x="4304" y="24622"/>
                  </a:lnTo>
                  <a:lnTo>
                    <a:pt x="4571" y="24555"/>
                  </a:lnTo>
                  <a:lnTo>
                    <a:pt x="4771" y="24522"/>
                  </a:lnTo>
                  <a:lnTo>
                    <a:pt x="5338" y="24522"/>
                  </a:lnTo>
                  <a:lnTo>
                    <a:pt x="5939" y="24555"/>
                  </a:lnTo>
                  <a:lnTo>
                    <a:pt x="6606" y="24622"/>
                  </a:lnTo>
                  <a:lnTo>
                    <a:pt x="7273" y="24622"/>
                  </a:lnTo>
                  <a:lnTo>
                    <a:pt x="7940" y="24588"/>
                  </a:lnTo>
                  <a:lnTo>
                    <a:pt x="8608" y="24522"/>
                  </a:lnTo>
                  <a:lnTo>
                    <a:pt x="9342" y="24455"/>
                  </a:lnTo>
                  <a:lnTo>
                    <a:pt x="10042" y="24321"/>
                  </a:lnTo>
                  <a:lnTo>
                    <a:pt x="10376" y="24221"/>
                  </a:lnTo>
                  <a:lnTo>
                    <a:pt x="10709" y="24121"/>
                  </a:lnTo>
                  <a:lnTo>
                    <a:pt x="10976" y="24021"/>
                  </a:lnTo>
                  <a:lnTo>
                    <a:pt x="11076" y="23988"/>
                  </a:lnTo>
                  <a:close/>
                  <a:moveTo>
                    <a:pt x="7373" y="0"/>
                  </a:moveTo>
                  <a:lnTo>
                    <a:pt x="7273" y="34"/>
                  </a:lnTo>
                  <a:lnTo>
                    <a:pt x="7240" y="67"/>
                  </a:lnTo>
                  <a:lnTo>
                    <a:pt x="7206" y="134"/>
                  </a:lnTo>
                  <a:lnTo>
                    <a:pt x="7140" y="367"/>
                  </a:lnTo>
                  <a:lnTo>
                    <a:pt x="7040" y="634"/>
                  </a:lnTo>
                  <a:lnTo>
                    <a:pt x="6773" y="1068"/>
                  </a:lnTo>
                  <a:lnTo>
                    <a:pt x="6506" y="1468"/>
                  </a:lnTo>
                  <a:lnTo>
                    <a:pt x="6172" y="1869"/>
                  </a:lnTo>
                  <a:lnTo>
                    <a:pt x="5772" y="2202"/>
                  </a:lnTo>
                  <a:lnTo>
                    <a:pt x="5371" y="2536"/>
                  </a:lnTo>
                  <a:lnTo>
                    <a:pt x="4537" y="3136"/>
                  </a:lnTo>
                  <a:lnTo>
                    <a:pt x="3637" y="3737"/>
                  </a:lnTo>
                  <a:lnTo>
                    <a:pt x="2769" y="4337"/>
                  </a:lnTo>
                  <a:lnTo>
                    <a:pt x="2369" y="4704"/>
                  </a:lnTo>
                  <a:lnTo>
                    <a:pt x="1968" y="5038"/>
                  </a:lnTo>
                  <a:lnTo>
                    <a:pt x="1601" y="5438"/>
                  </a:lnTo>
                  <a:lnTo>
                    <a:pt x="1268" y="5872"/>
                  </a:lnTo>
                  <a:lnTo>
                    <a:pt x="901" y="6439"/>
                  </a:lnTo>
                  <a:lnTo>
                    <a:pt x="634" y="7006"/>
                  </a:lnTo>
                  <a:lnTo>
                    <a:pt x="400" y="7640"/>
                  </a:lnTo>
                  <a:lnTo>
                    <a:pt x="234" y="8274"/>
                  </a:lnTo>
                  <a:lnTo>
                    <a:pt x="134" y="8908"/>
                  </a:lnTo>
                  <a:lnTo>
                    <a:pt x="67" y="9542"/>
                  </a:lnTo>
                  <a:lnTo>
                    <a:pt x="0" y="10209"/>
                  </a:lnTo>
                  <a:lnTo>
                    <a:pt x="0" y="10843"/>
                  </a:lnTo>
                  <a:lnTo>
                    <a:pt x="33" y="11544"/>
                  </a:lnTo>
                  <a:lnTo>
                    <a:pt x="67" y="12244"/>
                  </a:lnTo>
                  <a:lnTo>
                    <a:pt x="134" y="12912"/>
                  </a:lnTo>
                  <a:lnTo>
                    <a:pt x="234" y="13612"/>
                  </a:lnTo>
                  <a:lnTo>
                    <a:pt x="367" y="14279"/>
                  </a:lnTo>
                  <a:lnTo>
                    <a:pt x="534" y="14947"/>
                  </a:lnTo>
                  <a:lnTo>
                    <a:pt x="701" y="15614"/>
                  </a:lnTo>
                  <a:lnTo>
                    <a:pt x="901" y="16281"/>
                  </a:lnTo>
                  <a:lnTo>
                    <a:pt x="1168" y="16982"/>
                  </a:lnTo>
                  <a:lnTo>
                    <a:pt x="1435" y="17682"/>
                  </a:lnTo>
                  <a:lnTo>
                    <a:pt x="1768" y="18383"/>
                  </a:lnTo>
                  <a:lnTo>
                    <a:pt x="2102" y="19084"/>
                  </a:lnTo>
                  <a:lnTo>
                    <a:pt x="2469" y="19717"/>
                  </a:lnTo>
                  <a:lnTo>
                    <a:pt x="2869" y="20385"/>
                  </a:lnTo>
                  <a:lnTo>
                    <a:pt x="3270" y="21019"/>
                  </a:lnTo>
                  <a:lnTo>
                    <a:pt x="3737" y="21619"/>
                  </a:lnTo>
                  <a:lnTo>
                    <a:pt x="3637" y="21686"/>
                  </a:lnTo>
                  <a:lnTo>
                    <a:pt x="3603" y="21753"/>
                  </a:lnTo>
                  <a:lnTo>
                    <a:pt x="3603" y="21819"/>
                  </a:lnTo>
                  <a:lnTo>
                    <a:pt x="3603" y="22053"/>
                  </a:lnTo>
                  <a:lnTo>
                    <a:pt x="3670" y="22253"/>
                  </a:lnTo>
                  <a:lnTo>
                    <a:pt x="3803" y="22420"/>
                  </a:lnTo>
                  <a:lnTo>
                    <a:pt x="3937" y="22553"/>
                  </a:lnTo>
                  <a:lnTo>
                    <a:pt x="3837" y="22687"/>
                  </a:lnTo>
                  <a:lnTo>
                    <a:pt x="3770" y="22820"/>
                  </a:lnTo>
                  <a:lnTo>
                    <a:pt x="3703" y="22987"/>
                  </a:lnTo>
                  <a:lnTo>
                    <a:pt x="3703" y="23154"/>
                  </a:lnTo>
                  <a:lnTo>
                    <a:pt x="3703" y="23321"/>
                  </a:lnTo>
                  <a:lnTo>
                    <a:pt x="3737" y="23487"/>
                  </a:lnTo>
                  <a:lnTo>
                    <a:pt x="3803" y="23621"/>
                  </a:lnTo>
                  <a:lnTo>
                    <a:pt x="3904" y="23788"/>
                  </a:lnTo>
                  <a:lnTo>
                    <a:pt x="4104" y="23988"/>
                  </a:lnTo>
                  <a:lnTo>
                    <a:pt x="4337" y="24155"/>
                  </a:lnTo>
                  <a:lnTo>
                    <a:pt x="4137" y="24221"/>
                  </a:lnTo>
                  <a:lnTo>
                    <a:pt x="3937" y="24355"/>
                  </a:lnTo>
                  <a:lnTo>
                    <a:pt x="3803" y="24555"/>
                  </a:lnTo>
                  <a:lnTo>
                    <a:pt x="3737" y="24755"/>
                  </a:lnTo>
                  <a:lnTo>
                    <a:pt x="3737" y="24855"/>
                  </a:lnTo>
                  <a:lnTo>
                    <a:pt x="3737" y="24989"/>
                  </a:lnTo>
                  <a:lnTo>
                    <a:pt x="3770" y="25089"/>
                  </a:lnTo>
                  <a:lnTo>
                    <a:pt x="3837" y="25189"/>
                  </a:lnTo>
                  <a:lnTo>
                    <a:pt x="3937" y="25289"/>
                  </a:lnTo>
                  <a:lnTo>
                    <a:pt x="4037" y="25389"/>
                  </a:lnTo>
                  <a:lnTo>
                    <a:pt x="4270" y="25523"/>
                  </a:lnTo>
                  <a:lnTo>
                    <a:pt x="4537" y="25623"/>
                  </a:lnTo>
                  <a:lnTo>
                    <a:pt x="4804" y="25689"/>
                  </a:lnTo>
                  <a:lnTo>
                    <a:pt x="5238" y="25756"/>
                  </a:lnTo>
                  <a:lnTo>
                    <a:pt x="5705" y="25789"/>
                  </a:lnTo>
                  <a:lnTo>
                    <a:pt x="5738" y="25956"/>
                  </a:lnTo>
                  <a:lnTo>
                    <a:pt x="5805" y="26123"/>
                  </a:lnTo>
                  <a:lnTo>
                    <a:pt x="5872" y="26290"/>
                  </a:lnTo>
                  <a:lnTo>
                    <a:pt x="6005" y="26423"/>
                  </a:lnTo>
                  <a:lnTo>
                    <a:pt x="6139" y="26557"/>
                  </a:lnTo>
                  <a:lnTo>
                    <a:pt x="6272" y="26657"/>
                  </a:lnTo>
                  <a:lnTo>
                    <a:pt x="6639" y="26857"/>
                  </a:lnTo>
                  <a:lnTo>
                    <a:pt x="7006" y="26990"/>
                  </a:lnTo>
                  <a:lnTo>
                    <a:pt x="7407" y="27091"/>
                  </a:lnTo>
                  <a:lnTo>
                    <a:pt x="7807" y="27157"/>
                  </a:lnTo>
                  <a:lnTo>
                    <a:pt x="8141" y="27157"/>
                  </a:lnTo>
                  <a:lnTo>
                    <a:pt x="8541" y="27124"/>
                  </a:lnTo>
                  <a:lnTo>
                    <a:pt x="8975" y="27057"/>
                  </a:lnTo>
                  <a:lnTo>
                    <a:pt x="9342" y="26890"/>
                  </a:lnTo>
                  <a:lnTo>
                    <a:pt x="9542" y="26790"/>
                  </a:lnTo>
                  <a:lnTo>
                    <a:pt x="9709" y="26690"/>
                  </a:lnTo>
                  <a:lnTo>
                    <a:pt x="9975" y="26423"/>
                  </a:lnTo>
                  <a:lnTo>
                    <a:pt x="10176" y="26123"/>
                  </a:lnTo>
                  <a:lnTo>
                    <a:pt x="10342" y="25789"/>
                  </a:lnTo>
                  <a:lnTo>
                    <a:pt x="10443" y="25422"/>
                  </a:lnTo>
                  <a:lnTo>
                    <a:pt x="10943" y="25256"/>
                  </a:lnTo>
                  <a:lnTo>
                    <a:pt x="11210" y="25156"/>
                  </a:lnTo>
                  <a:lnTo>
                    <a:pt x="11443" y="25055"/>
                  </a:lnTo>
                  <a:lnTo>
                    <a:pt x="11677" y="24889"/>
                  </a:lnTo>
                  <a:lnTo>
                    <a:pt x="11844" y="24688"/>
                  </a:lnTo>
                  <a:lnTo>
                    <a:pt x="11911" y="24555"/>
                  </a:lnTo>
                  <a:lnTo>
                    <a:pt x="11977" y="24455"/>
                  </a:lnTo>
                  <a:lnTo>
                    <a:pt x="11977" y="24288"/>
                  </a:lnTo>
                  <a:lnTo>
                    <a:pt x="11977" y="24155"/>
                  </a:lnTo>
                  <a:lnTo>
                    <a:pt x="11911" y="23988"/>
                  </a:lnTo>
                  <a:lnTo>
                    <a:pt x="11810" y="23821"/>
                  </a:lnTo>
                  <a:lnTo>
                    <a:pt x="11677" y="23721"/>
                  </a:lnTo>
                  <a:lnTo>
                    <a:pt x="11510" y="23654"/>
                  </a:lnTo>
                  <a:lnTo>
                    <a:pt x="11677" y="23521"/>
                  </a:lnTo>
                  <a:lnTo>
                    <a:pt x="11810" y="23354"/>
                  </a:lnTo>
                  <a:lnTo>
                    <a:pt x="11911" y="23187"/>
                  </a:lnTo>
                  <a:lnTo>
                    <a:pt x="12011" y="22987"/>
                  </a:lnTo>
                  <a:lnTo>
                    <a:pt x="12044" y="22820"/>
                  </a:lnTo>
                  <a:lnTo>
                    <a:pt x="12077" y="22620"/>
                  </a:lnTo>
                  <a:lnTo>
                    <a:pt x="12044" y="22420"/>
                  </a:lnTo>
                  <a:lnTo>
                    <a:pt x="11977" y="22220"/>
                  </a:lnTo>
                  <a:lnTo>
                    <a:pt x="12111" y="22086"/>
                  </a:lnTo>
                  <a:lnTo>
                    <a:pt x="12211" y="21953"/>
                  </a:lnTo>
                  <a:lnTo>
                    <a:pt x="12277" y="21819"/>
                  </a:lnTo>
                  <a:lnTo>
                    <a:pt x="12344" y="21652"/>
                  </a:lnTo>
                  <a:lnTo>
                    <a:pt x="12344" y="21452"/>
                  </a:lnTo>
                  <a:lnTo>
                    <a:pt x="12311" y="21252"/>
                  </a:lnTo>
                  <a:lnTo>
                    <a:pt x="12244" y="21085"/>
                  </a:lnTo>
                  <a:lnTo>
                    <a:pt x="12111" y="20952"/>
                  </a:lnTo>
                  <a:lnTo>
                    <a:pt x="12644" y="19617"/>
                  </a:lnTo>
                  <a:lnTo>
                    <a:pt x="13178" y="18250"/>
                  </a:lnTo>
                  <a:lnTo>
                    <a:pt x="13612" y="16848"/>
                  </a:lnTo>
                  <a:lnTo>
                    <a:pt x="14046" y="15447"/>
                  </a:lnTo>
                  <a:lnTo>
                    <a:pt x="14413" y="14046"/>
                  </a:lnTo>
                  <a:lnTo>
                    <a:pt x="14746" y="12611"/>
                  </a:lnTo>
                  <a:lnTo>
                    <a:pt x="15013" y="11177"/>
                  </a:lnTo>
                  <a:lnTo>
                    <a:pt x="15247" y="9742"/>
                  </a:lnTo>
                  <a:lnTo>
                    <a:pt x="15280" y="9142"/>
                  </a:lnTo>
                  <a:lnTo>
                    <a:pt x="15313" y="8508"/>
                  </a:lnTo>
                  <a:lnTo>
                    <a:pt x="15280" y="7907"/>
                  </a:lnTo>
                  <a:lnTo>
                    <a:pt x="15213" y="7340"/>
                  </a:lnTo>
                  <a:lnTo>
                    <a:pt x="15047" y="6739"/>
                  </a:lnTo>
                  <a:lnTo>
                    <a:pt x="14846" y="6206"/>
                  </a:lnTo>
                  <a:lnTo>
                    <a:pt x="14713" y="5939"/>
                  </a:lnTo>
                  <a:lnTo>
                    <a:pt x="14546" y="5672"/>
                  </a:lnTo>
                  <a:lnTo>
                    <a:pt x="14379" y="5405"/>
                  </a:lnTo>
                  <a:lnTo>
                    <a:pt x="14179" y="5171"/>
                  </a:lnTo>
                  <a:lnTo>
                    <a:pt x="13846" y="4804"/>
                  </a:lnTo>
                  <a:lnTo>
                    <a:pt x="13512" y="4471"/>
                  </a:lnTo>
                  <a:lnTo>
                    <a:pt x="13112" y="4171"/>
                  </a:lnTo>
                  <a:lnTo>
                    <a:pt x="12711" y="3870"/>
                  </a:lnTo>
                  <a:lnTo>
                    <a:pt x="11877" y="3370"/>
                  </a:lnTo>
                  <a:lnTo>
                    <a:pt x="11043" y="2869"/>
                  </a:lnTo>
                  <a:lnTo>
                    <a:pt x="10076" y="2302"/>
                  </a:lnTo>
                  <a:lnTo>
                    <a:pt x="9575" y="2002"/>
                  </a:lnTo>
                  <a:lnTo>
                    <a:pt x="9108" y="1702"/>
                  </a:lnTo>
                  <a:lnTo>
                    <a:pt x="8674" y="1335"/>
                  </a:lnTo>
                  <a:lnTo>
                    <a:pt x="8274" y="968"/>
                  </a:lnTo>
                  <a:lnTo>
                    <a:pt x="7907" y="567"/>
                  </a:lnTo>
                  <a:lnTo>
                    <a:pt x="7573" y="100"/>
                  </a:lnTo>
                  <a:lnTo>
                    <a:pt x="7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1683550" y="2336600"/>
              <a:ext cx="50900" cy="32550"/>
            </a:xfrm>
            <a:custGeom>
              <a:avLst/>
              <a:gdLst/>
              <a:ahLst/>
              <a:cxnLst/>
              <a:rect l="l" t="t" r="r" b="b"/>
              <a:pathLst>
                <a:path w="2036" h="1302" extrusionOk="0">
                  <a:moveTo>
                    <a:pt x="167" y="1"/>
                  </a:moveTo>
                  <a:lnTo>
                    <a:pt x="100" y="34"/>
                  </a:lnTo>
                  <a:lnTo>
                    <a:pt x="34" y="101"/>
                  </a:lnTo>
                  <a:lnTo>
                    <a:pt x="0" y="201"/>
                  </a:lnTo>
                  <a:lnTo>
                    <a:pt x="0" y="301"/>
                  </a:lnTo>
                  <a:lnTo>
                    <a:pt x="34" y="368"/>
                  </a:lnTo>
                  <a:lnTo>
                    <a:pt x="100" y="434"/>
                  </a:lnTo>
                  <a:lnTo>
                    <a:pt x="1668" y="1268"/>
                  </a:lnTo>
                  <a:lnTo>
                    <a:pt x="1768" y="1302"/>
                  </a:lnTo>
                  <a:lnTo>
                    <a:pt x="1869" y="1302"/>
                  </a:lnTo>
                  <a:lnTo>
                    <a:pt x="1935" y="1268"/>
                  </a:lnTo>
                  <a:lnTo>
                    <a:pt x="2002" y="1202"/>
                  </a:lnTo>
                  <a:lnTo>
                    <a:pt x="2035" y="1102"/>
                  </a:lnTo>
                  <a:lnTo>
                    <a:pt x="2035" y="1002"/>
                  </a:lnTo>
                  <a:lnTo>
                    <a:pt x="2002" y="935"/>
                  </a:lnTo>
                  <a:lnTo>
                    <a:pt x="1935" y="868"/>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716075" y="2259875"/>
              <a:ext cx="45900" cy="72575"/>
            </a:xfrm>
            <a:custGeom>
              <a:avLst/>
              <a:gdLst/>
              <a:ahLst/>
              <a:cxnLst/>
              <a:rect l="l" t="t" r="r" b="b"/>
              <a:pathLst>
                <a:path w="1836" h="2903" extrusionOk="0">
                  <a:moveTo>
                    <a:pt x="201" y="0"/>
                  </a:moveTo>
                  <a:lnTo>
                    <a:pt x="134" y="34"/>
                  </a:lnTo>
                  <a:lnTo>
                    <a:pt x="67" y="67"/>
                  </a:lnTo>
                  <a:lnTo>
                    <a:pt x="0" y="134"/>
                  </a:lnTo>
                  <a:lnTo>
                    <a:pt x="0" y="234"/>
                  </a:lnTo>
                  <a:lnTo>
                    <a:pt x="34" y="334"/>
                  </a:lnTo>
                  <a:lnTo>
                    <a:pt x="401" y="934"/>
                  </a:lnTo>
                  <a:lnTo>
                    <a:pt x="768" y="1535"/>
                  </a:lnTo>
                  <a:lnTo>
                    <a:pt x="1101" y="2169"/>
                  </a:lnTo>
                  <a:lnTo>
                    <a:pt x="1402" y="2803"/>
                  </a:lnTo>
                  <a:lnTo>
                    <a:pt x="1468" y="2869"/>
                  </a:lnTo>
                  <a:lnTo>
                    <a:pt x="1535" y="2903"/>
                  </a:lnTo>
                  <a:lnTo>
                    <a:pt x="1702" y="2903"/>
                  </a:lnTo>
                  <a:lnTo>
                    <a:pt x="1802" y="2836"/>
                  </a:lnTo>
                  <a:lnTo>
                    <a:pt x="1835" y="2736"/>
                  </a:lnTo>
                  <a:lnTo>
                    <a:pt x="1835" y="2669"/>
                  </a:lnTo>
                  <a:lnTo>
                    <a:pt x="1802" y="2569"/>
                  </a:lnTo>
                  <a:lnTo>
                    <a:pt x="1502" y="1935"/>
                  </a:lnTo>
                  <a:lnTo>
                    <a:pt x="1168" y="1301"/>
                  </a:lnTo>
                  <a:lnTo>
                    <a:pt x="834" y="701"/>
                  </a:lnTo>
                  <a:lnTo>
                    <a:pt x="434" y="100"/>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1791150" y="2231500"/>
              <a:ext cx="17525" cy="76775"/>
            </a:xfrm>
            <a:custGeom>
              <a:avLst/>
              <a:gdLst/>
              <a:ahLst/>
              <a:cxnLst/>
              <a:rect l="l" t="t" r="r" b="b"/>
              <a:pathLst>
                <a:path w="701" h="3071" extrusionOk="0">
                  <a:moveTo>
                    <a:pt x="267" y="1"/>
                  </a:moveTo>
                  <a:lnTo>
                    <a:pt x="167" y="34"/>
                  </a:lnTo>
                  <a:lnTo>
                    <a:pt x="67" y="68"/>
                  </a:lnTo>
                  <a:lnTo>
                    <a:pt x="33" y="134"/>
                  </a:lnTo>
                  <a:lnTo>
                    <a:pt x="0" y="201"/>
                  </a:lnTo>
                  <a:lnTo>
                    <a:pt x="0" y="301"/>
                  </a:lnTo>
                  <a:lnTo>
                    <a:pt x="100" y="935"/>
                  </a:lnTo>
                  <a:lnTo>
                    <a:pt x="167" y="1569"/>
                  </a:lnTo>
                  <a:lnTo>
                    <a:pt x="234" y="2203"/>
                  </a:lnTo>
                  <a:lnTo>
                    <a:pt x="234" y="2870"/>
                  </a:lnTo>
                  <a:lnTo>
                    <a:pt x="267" y="2937"/>
                  </a:lnTo>
                  <a:lnTo>
                    <a:pt x="300" y="3037"/>
                  </a:lnTo>
                  <a:lnTo>
                    <a:pt x="400" y="3070"/>
                  </a:lnTo>
                  <a:lnTo>
                    <a:pt x="567" y="3070"/>
                  </a:lnTo>
                  <a:lnTo>
                    <a:pt x="634" y="3037"/>
                  </a:lnTo>
                  <a:lnTo>
                    <a:pt x="701" y="2937"/>
                  </a:lnTo>
                  <a:lnTo>
                    <a:pt x="701" y="2870"/>
                  </a:lnTo>
                  <a:lnTo>
                    <a:pt x="667" y="2170"/>
                  </a:lnTo>
                  <a:lnTo>
                    <a:pt x="634" y="1502"/>
                  </a:lnTo>
                  <a:lnTo>
                    <a:pt x="567" y="835"/>
                  </a:lnTo>
                  <a:lnTo>
                    <a:pt x="467" y="168"/>
                  </a:lnTo>
                  <a:lnTo>
                    <a:pt x="400" y="101"/>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1844525" y="2254875"/>
              <a:ext cx="21700" cy="52550"/>
            </a:xfrm>
            <a:custGeom>
              <a:avLst/>
              <a:gdLst/>
              <a:ahLst/>
              <a:cxnLst/>
              <a:rect l="l" t="t" r="r" b="b"/>
              <a:pathLst>
                <a:path w="868" h="2102" extrusionOk="0">
                  <a:moveTo>
                    <a:pt x="601" y="0"/>
                  </a:moveTo>
                  <a:lnTo>
                    <a:pt x="534" y="33"/>
                  </a:lnTo>
                  <a:lnTo>
                    <a:pt x="467" y="67"/>
                  </a:lnTo>
                  <a:lnTo>
                    <a:pt x="401" y="167"/>
                  </a:lnTo>
                  <a:lnTo>
                    <a:pt x="0" y="1802"/>
                  </a:lnTo>
                  <a:lnTo>
                    <a:pt x="0" y="1902"/>
                  </a:lnTo>
                  <a:lnTo>
                    <a:pt x="0" y="1968"/>
                  </a:lnTo>
                  <a:lnTo>
                    <a:pt x="67" y="2035"/>
                  </a:lnTo>
                  <a:lnTo>
                    <a:pt x="167" y="2069"/>
                  </a:lnTo>
                  <a:lnTo>
                    <a:pt x="234" y="2102"/>
                  </a:lnTo>
                  <a:lnTo>
                    <a:pt x="334" y="2069"/>
                  </a:lnTo>
                  <a:lnTo>
                    <a:pt x="401" y="2002"/>
                  </a:lnTo>
                  <a:lnTo>
                    <a:pt x="434" y="1935"/>
                  </a:lnTo>
                  <a:lnTo>
                    <a:pt x="868" y="267"/>
                  </a:lnTo>
                  <a:lnTo>
                    <a:pt x="868" y="200"/>
                  </a:lnTo>
                  <a:lnTo>
                    <a:pt x="834" y="100"/>
                  </a:lnTo>
                  <a:lnTo>
                    <a:pt x="801" y="33"/>
                  </a:lnTo>
                  <a:lnTo>
                    <a:pt x="7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1872875" y="2324100"/>
              <a:ext cx="31725" cy="26700"/>
            </a:xfrm>
            <a:custGeom>
              <a:avLst/>
              <a:gdLst/>
              <a:ahLst/>
              <a:cxnLst/>
              <a:rect l="l" t="t" r="r" b="b"/>
              <a:pathLst>
                <a:path w="1269" h="1068" extrusionOk="0">
                  <a:moveTo>
                    <a:pt x="1035" y="0"/>
                  </a:moveTo>
                  <a:lnTo>
                    <a:pt x="935" y="34"/>
                  </a:lnTo>
                  <a:lnTo>
                    <a:pt x="868" y="67"/>
                  </a:lnTo>
                  <a:lnTo>
                    <a:pt x="668" y="234"/>
                  </a:lnTo>
                  <a:lnTo>
                    <a:pt x="601" y="300"/>
                  </a:lnTo>
                  <a:lnTo>
                    <a:pt x="534" y="367"/>
                  </a:lnTo>
                  <a:lnTo>
                    <a:pt x="101" y="634"/>
                  </a:lnTo>
                  <a:lnTo>
                    <a:pt x="34" y="701"/>
                  </a:lnTo>
                  <a:lnTo>
                    <a:pt x="1" y="801"/>
                  </a:lnTo>
                  <a:lnTo>
                    <a:pt x="1" y="868"/>
                  </a:lnTo>
                  <a:lnTo>
                    <a:pt x="34" y="968"/>
                  </a:lnTo>
                  <a:lnTo>
                    <a:pt x="101" y="1034"/>
                  </a:lnTo>
                  <a:lnTo>
                    <a:pt x="167" y="1068"/>
                  </a:lnTo>
                  <a:lnTo>
                    <a:pt x="267" y="1068"/>
                  </a:lnTo>
                  <a:lnTo>
                    <a:pt x="368" y="1034"/>
                  </a:lnTo>
                  <a:lnTo>
                    <a:pt x="801" y="734"/>
                  </a:lnTo>
                  <a:lnTo>
                    <a:pt x="1202" y="401"/>
                  </a:lnTo>
                  <a:lnTo>
                    <a:pt x="1235" y="334"/>
                  </a:lnTo>
                  <a:lnTo>
                    <a:pt x="1268" y="234"/>
                  </a:lnTo>
                  <a:lnTo>
                    <a:pt x="1235" y="167"/>
                  </a:lnTo>
                  <a:lnTo>
                    <a:pt x="1202" y="67"/>
                  </a:lnTo>
                  <a:lnTo>
                    <a:pt x="1102" y="34"/>
                  </a:lnTo>
                  <a:lnTo>
                    <a:pt x="1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1"/>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10</a:t>
            </a:fld>
            <a:endParaRPr/>
          </a:p>
        </p:txBody>
      </p:sp>
    </p:spTree>
    <p:extLst>
      <p:ext uri="{BB962C8B-B14F-4D97-AF65-F5344CB8AC3E}">
        <p14:creationId xmlns:p14="http://schemas.microsoft.com/office/powerpoint/2010/main" val="238408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33"/>
          <p:cNvSpPr txBox="1">
            <a:spLocks noGrp="1"/>
          </p:cNvSpPr>
          <p:nvPr>
            <p:ph type="title"/>
          </p:nvPr>
        </p:nvSpPr>
        <p:spPr>
          <a:xfrm>
            <a:off x="5626875" y="3058675"/>
            <a:ext cx="2797200" cy="1364400"/>
          </a:xfrm>
          <a:prstGeom prst="rect">
            <a:avLst/>
          </a:prstGeom>
        </p:spPr>
        <p:txBody>
          <a:bodyPr spcFirstLastPara="1" wrap="square" lIns="91425" tIns="91425" rIns="91425" bIns="91425" anchor="t" anchorCtr="0">
            <a:noAutofit/>
          </a:bodyPr>
          <a:lstStyle/>
          <a:p>
            <a:pPr marL="0" lvl="0" indent="0" algn="r" rtl="0">
              <a:spcBef>
                <a:spcPts val="0"/>
              </a:spcBef>
              <a:spcAft>
                <a:spcPts val="100"/>
              </a:spcAft>
              <a:buNone/>
            </a:pPr>
            <a:r>
              <a:rPr lang="en-US"/>
              <a:t>Table of contents</a:t>
            </a:r>
            <a:endParaRPr lang="en-US" dirty="0"/>
          </a:p>
        </p:txBody>
      </p:sp>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a:t>
            </a:fld>
            <a:endParaRPr/>
          </a:p>
        </p:txBody>
      </p:sp>
      <p:sp>
        <p:nvSpPr>
          <p:cNvPr id="340" name="Google Shape;340;p33"/>
          <p:cNvSpPr txBox="1">
            <a:spLocks noGrp="1"/>
          </p:cNvSpPr>
          <p:nvPr>
            <p:ph type="ctrTitle" idx="22"/>
          </p:nvPr>
        </p:nvSpPr>
        <p:spPr>
          <a:xfrm>
            <a:off x="450351" y="211768"/>
            <a:ext cx="2267575" cy="4323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sz="1400" dirty="0"/>
              <a:t>TABLE OF CONTENTS</a:t>
            </a:r>
            <a:endParaRPr sz="1400" dirty="0"/>
          </a:p>
        </p:txBody>
      </p:sp>
      <p:grpSp>
        <p:nvGrpSpPr>
          <p:cNvPr id="341" name="Google Shape;341;p33"/>
          <p:cNvGrpSpPr/>
          <p:nvPr/>
        </p:nvGrpSpPr>
        <p:grpSpPr>
          <a:xfrm>
            <a:off x="6994307" y="1053263"/>
            <a:ext cx="1085636" cy="1916461"/>
            <a:chOff x="2880425" y="2998025"/>
            <a:chExt cx="597225" cy="1054275"/>
          </a:xfrm>
        </p:grpSpPr>
        <p:sp>
          <p:nvSpPr>
            <p:cNvPr id="342" name="Google Shape;342;p33"/>
            <p:cNvSpPr/>
            <p:nvPr/>
          </p:nvSpPr>
          <p:spPr>
            <a:xfrm>
              <a:off x="2961325" y="3082250"/>
              <a:ext cx="427075" cy="831600"/>
            </a:xfrm>
            <a:custGeom>
              <a:avLst/>
              <a:gdLst/>
              <a:ahLst/>
              <a:cxnLst/>
              <a:rect l="l" t="t" r="r" b="b"/>
              <a:pathLst>
                <a:path w="17083" h="33264" extrusionOk="0">
                  <a:moveTo>
                    <a:pt x="8742" y="1"/>
                  </a:moveTo>
                  <a:lnTo>
                    <a:pt x="8208" y="34"/>
                  </a:lnTo>
                  <a:lnTo>
                    <a:pt x="7674" y="134"/>
                  </a:lnTo>
                  <a:lnTo>
                    <a:pt x="7140" y="268"/>
                  </a:lnTo>
                  <a:lnTo>
                    <a:pt x="6640" y="401"/>
                  </a:lnTo>
                  <a:lnTo>
                    <a:pt x="6139" y="601"/>
                  </a:lnTo>
                  <a:lnTo>
                    <a:pt x="5639" y="835"/>
                  </a:lnTo>
                  <a:lnTo>
                    <a:pt x="5138" y="1102"/>
                  </a:lnTo>
                  <a:lnTo>
                    <a:pt x="4671" y="1402"/>
                  </a:lnTo>
                  <a:lnTo>
                    <a:pt x="4204" y="1736"/>
                  </a:lnTo>
                  <a:lnTo>
                    <a:pt x="3771" y="2103"/>
                  </a:lnTo>
                  <a:lnTo>
                    <a:pt x="3337" y="2503"/>
                  </a:lnTo>
                  <a:lnTo>
                    <a:pt x="2937" y="2937"/>
                  </a:lnTo>
                  <a:lnTo>
                    <a:pt x="2570" y="3404"/>
                  </a:lnTo>
                  <a:lnTo>
                    <a:pt x="2236" y="3871"/>
                  </a:lnTo>
                  <a:lnTo>
                    <a:pt x="1936" y="4338"/>
                  </a:lnTo>
                  <a:lnTo>
                    <a:pt x="1635" y="4872"/>
                  </a:lnTo>
                  <a:lnTo>
                    <a:pt x="1369" y="5372"/>
                  </a:lnTo>
                  <a:lnTo>
                    <a:pt x="1135" y="5906"/>
                  </a:lnTo>
                  <a:lnTo>
                    <a:pt x="901" y="6473"/>
                  </a:lnTo>
                  <a:lnTo>
                    <a:pt x="701" y="7040"/>
                  </a:lnTo>
                  <a:lnTo>
                    <a:pt x="534" y="7607"/>
                  </a:lnTo>
                  <a:lnTo>
                    <a:pt x="401" y="8175"/>
                  </a:lnTo>
                  <a:lnTo>
                    <a:pt x="268" y="8742"/>
                  </a:lnTo>
                  <a:lnTo>
                    <a:pt x="167" y="9342"/>
                  </a:lnTo>
                  <a:lnTo>
                    <a:pt x="101" y="9909"/>
                  </a:lnTo>
                  <a:lnTo>
                    <a:pt x="34" y="10510"/>
                  </a:lnTo>
                  <a:lnTo>
                    <a:pt x="1" y="11411"/>
                  </a:lnTo>
                  <a:lnTo>
                    <a:pt x="1" y="12345"/>
                  </a:lnTo>
                  <a:lnTo>
                    <a:pt x="34" y="13279"/>
                  </a:lnTo>
                  <a:lnTo>
                    <a:pt x="134" y="14180"/>
                  </a:lnTo>
                  <a:lnTo>
                    <a:pt x="268" y="15081"/>
                  </a:lnTo>
                  <a:lnTo>
                    <a:pt x="468" y="15981"/>
                  </a:lnTo>
                  <a:lnTo>
                    <a:pt x="701" y="16882"/>
                  </a:lnTo>
                  <a:lnTo>
                    <a:pt x="968" y="17750"/>
                  </a:lnTo>
                  <a:lnTo>
                    <a:pt x="1202" y="18383"/>
                  </a:lnTo>
                  <a:lnTo>
                    <a:pt x="1435" y="19017"/>
                  </a:lnTo>
                  <a:lnTo>
                    <a:pt x="1969" y="20252"/>
                  </a:lnTo>
                  <a:lnTo>
                    <a:pt x="2503" y="21486"/>
                  </a:lnTo>
                  <a:lnTo>
                    <a:pt x="3037" y="22721"/>
                  </a:lnTo>
                  <a:lnTo>
                    <a:pt x="3370" y="23688"/>
                  </a:lnTo>
                  <a:lnTo>
                    <a:pt x="3671" y="24689"/>
                  </a:lnTo>
                  <a:lnTo>
                    <a:pt x="3937" y="25656"/>
                  </a:lnTo>
                  <a:lnTo>
                    <a:pt x="4171" y="26657"/>
                  </a:lnTo>
                  <a:lnTo>
                    <a:pt x="4338" y="27692"/>
                  </a:lnTo>
                  <a:lnTo>
                    <a:pt x="4471" y="28692"/>
                  </a:lnTo>
                  <a:lnTo>
                    <a:pt x="4571" y="29727"/>
                  </a:lnTo>
                  <a:lnTo>
                    <a:pt x="4605" y="30761"/>
                  </a:lnTo>
                  <a:lnTo>
                    <a:pt x="4638" y="31495"/>
                  </a:lnTo>
                  <a:lnTo>
                    <a:pt x="4705" y="31862"/>
                  </a:lnTo>
                  <a:lnTo>
                    <a:pt x="4771" y="32196"/>
                  </a:lnTo>
                  <a:lnTo>
                    <a:pt x="4938" y="32529"/>
                  </a:lnTo>
                  <a:lnTo>
                    <a:pt x="5038" y="32696"/>
                  </a:lnTo>
                  <a:lnTo>
                    <a:pt x="5138" y="32829"/>
                  </a:lnTo>
                  <a:lnTo>
                    <a:pt x="5272" y="32963"/>
                  </a:lnTo>
                  <a:lnTo>
                    <a:pt x="5439" y="33063"/>
                  </a:lnTo>
                  <a:lnTo>
                    <a:pt x="5572" y="33163"/>
                  </a:lnTo>
                  <a:lnTo>
                    <a:pt x="5739" y="33230"/>
                  </a:lnTo>
                  <a:lnTo>
                    <a:pt x="5939" y="33263"/>
                  </a:lnTo>
                  <a:lnTo>
                    <a:pt x="6106" y="33230"/>
                  </a:lnTo>
                  <a:lnTo>
                    <a:pt x="6306" y="33196"/>
                  </a:lnTo>
                  <a:lnTo>
                    <a:pt x="6473" y="33163"/>
                  </a:lnTo>
                  <a:lnTo>
                    <a:pt x="6640" y="33063"/>
                  </a:lnTo>
                  <a:lnTo>
                    <a:pt x="6807" y="32963"/>
                  </a:lnTo>
                  <a:lnTo>
                    <a:pt x="7107" y="32729"/>
                  </a:lnTo>
                  <a:lnTo>
                    <a:pt x="7274" y="32529"/>
                  </a:lnTo>
                  <a:lnTo>
                    <a:pt x="7407" y="32296"/>
                  </a:lnTo>
                  <a:lnTo>
                    <a:pt x="7541" y="32062"/>
                  </a:lnTo>
                  <a:lnTo>
                    <a:pt x="7674" y="31829"/>
                  </a:lnTo>
                  <a:lnTo>
                    <a:pt x="7841" y="31295"/>
                  </a:lnTo>
                  <a:lnTo>
                    <a:pt x="7974" y="30761"/>
                  </a:lnTo>
                  <a:lnTo>
                    <a:pt x="8174" y="29627"/>
                  </a:lnTo>
                  <a:lnTo>
                    <a:pt x="8275" y="29093"/>
                  </a:lnTo>
                  <a:lnTo>
                    <a:pt x="8408" y="28559"/>
                  </a:lnTo>
                  <a:lnTo>
                    <a:pt x="8642" y="28025"/>
                  </a:lnTo>
                  <a:lnTo>
                    <a:pt x="8842" y="27458"/>
                  </a:lnTo>
                  <a:lnTo>
                    <a:pt x="9376" y="26390"/>
                  </a:lnTo>
                  <a:lnTo>
                    <a:pt x="9943" y="25356"/>
                  </a:lnTo>
                  <a:lnTo>
                    <a:pt x="10543" y="24355"/>
                  </a:lnTo>
                  <a:lnTo>
                    <a:pt x="11377" y="23088"/>
                  </a:lnTo>
                  <a:lnTo>
                    <a:pt x="12211" y="21820"/>
                  </a:lnTo>
                  <a:lnTo>
                    <a:pt x="13045" y="20552"/>
                  </a:lnTo>
                  <a:lnTo>
                    <a:pt x="13879" y="19251"/>
                  </a:lnTo>
                  <a:lnTo>
                    <a:pt x="14647" y="17950"/>
                  </a:lnTo>
                  <a:lnTo>
                    <a:pt x="15014" y="17282"/>
                  </a:lnTo>
                  <a:lnTo>
                    <a:pt x="15347" y="16582"/>
                  </a:lnTo>
                  <a:lnTo>
                    <a:pt x="15648" y="15915"/>
                  </a:lnTo>
                  <a:lnTo>
                    <a:pt x="15948" y="15214"/>
                  </a:lnTo>
                  <a:lnTo>
                    <a:pt x="16181" y="14480"/>
                  </a:lnTo>
                  <a:lnTo>
                    <a:pt x="16415" y="13746"/>
                  </a:lnTo>
                  <a:lnTo>
                    <a:pt x="16649" y="12912"/>
                  </a:lnTo>
                  <a:lnTo>
                    <a:pt x="16815" y="12045"/>
                  </a:lnTo>
                  <a:lnTo>
                    <a:pt x="16949" y="11177"/>
                  </a:lnTo>
                  <a:lnTo>
                    <a:pt x="17049" y="10310"/>
                  </a:lnTo>
                  <a:lnTo>
                    <a:pt x="17082" y="9409"/>
                  </a:lnTo>
                  <a:lnTo>
                    <a:pt x="17049" y="8541"/>
                  </a:lnTo>
                  <a:lnTo>
                    <a:pt x="16982" y="7674"/>
                  </a:lnTo>
                  <a:lnTo>
                    <a:pt x="16849" y="6807"/>
                  </a:lnTo>
                  <a:lnTo>
                    <a:pt x="16749" y="6306"/>
                  </a:lnTo>
                  <a:lnTo>
                    <a:pt x="16615" y="5806"/>
                  </a:lnTo>
                  <a:lnTo>
                    <a:pt x="16448" y="5305"/>
                  </a:lnTo>
                  <a:lnTo>
                    <a:pt x="16248" y="4805"/>
                  </a:lnTo>
                  <a:lnTo>
                    <a:pt x="16048" y="4304"/>
                  </a:lnTo>
                  <a:lnTo>
                    <a:pt x="15814" y="3837"/>
                  </a:lnTo>
                  <a:lnTo>
                    <a:pt x="15548" y="3404"/>
                  </a:lnTo>
                  <a:lnTo>
                    <a:pt x="15247" y="2937"/>
                  </a:lnTo>
                  <a:lnTo>
                    <a:pt x="14947" y="2536"/>
                  </a:lnTo>
                  <a:lnTo>
                    <a:pt x="14580" y="2136"/>
                  </a:lnTo>
                  <a:lnTo>
                    <a:pt x="14213" y="1769"/>
                  </a:lnTo>
                  <a:lnTo>
                    <a:pt x="13846" y="1435"/>
                  </a:lnTo>
                  <a:lnTo>
                    <a:pt x="13412" y="1135"/>
                  </a:lnTo>
                  <a:lnTo>
                    <a:pt x="12979" y="868"/>
                  </a:lnTo>
                  <a:lnTo>
                    <a:pt x="12512" y="635"/>
                  </a:lnTo>
                  <a:lnTo>
                    <a:pt x="12011" y="434"/>
                  </a:lnTo>
                  <a:lnTo>
                    <a:pt x="11477" y="301"/>
                  </a:lnTo>
                  <a:lnTo>
                    <a:pt x="10910" y="168"/>
                  </a:lnTo>
                  <a:lnTo>
                    <a:pt x="10376" y="67"/>
                  </a:lnTo>
                  <a:lnTo>
                    <a:pt x="9843" y="1"/>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2880425" y="2998025"/>
              <a:ext cx="597225" cy="960025"/>
            </a:xfrm>
            <a:custGeom>
              <a:avLst/>
              <a:gdLst/>
              <a:ahLst/>
              <a:cxnLst/>
              <a:rect l="l" t="t" r="r" b="b"/>
              <a:pathLst>
                <a:path w="23889" h="38401" extrusionOk="0">
                  <a:moveTo>
                    <a:pt x="11878" y="0"/>
                  </a:moveTo>
                  <a:lnTo>
                    <a:pt x="11344" y="33"/>
                  </a:lnTo>
                  <a:lnTo>
                    <a:pt x="10810" y="67"/>
                  </a:lnTo>
                  <a:lnTo>
                    <a:pt x="10276" y="134"/>
                  </a:lnTo>
                  <a:lnTo>
                    <a:pt x="9742" y="234"/>
                  </a:lnTo>
                  <a:lnTo>
                    <a:pt x="9209" y="334"/>
                  </a:lnTo>
                  <a:lnTo>
                    <a:pt x="8675" y="501"/>
                  </a:lnTo>
                  <a:lnTo>
                    <a:pt x="8141" y="667"/>
                  </a:lnTo>
                  <a:lnTo>
                    <a:pt x="7640" y="868"/>
                  </a:lnTo>
                  <a:lnTo>
                    <a:pt x="7140" y="1068"/>
                  </a:lnTo>
                  <a:lnTo>
                    <a:pt x="6640" y="1335"/>
                  </a:lnTo>
                  <a:lnTo>
                    <a:pt x="6139" y="1601"/>
                  </a:lnTo>
                  <a:lnTo>
                    <a:pt x="5672" y="1902"/>
                  </a:lnTo>
                  <a:lnTo>
                    <a:pt x="5238" y="2202"/>
                  </a:lnTo>
                  <a:lnTo>
                    <a:pt x="4805" y="2536"/>
                  </a:lnTo>
                  <a:lnTo>
                    <a:pt x="4371" y="2903"/>
                  </a:lnTo>
                  <a:lnTo>
                    <a:pt x="3971" y="3270"/>
                  </a:lnTo>
                  <a:lnTo>
                    <a:pt x="3604" y="3637"/>
                  </a:lnTo>
                  <a:lnTo>
                    <a:pt x="3237" y="4070"/>
                  </a:lnTo>
                  <a:lnTo>
                    <a:pt x="2870" y="4471"/>
                  </a:lnTo>
                  <a:lnTo>
                    <a:pt x="2569" y="4938"/>
                  </a:lnTo>
                  <a:lnTo>
                    <a:pt x="2236" y="5371"/>
                  </a:lnTo>
                  <a:lnTo>
                    <a:pt x="1969" y="5839"/>
                  </a:lnTo>
                  <a:lnTo>
                    <a:pt x="1702" y="6339"/>
                  </a:lnTo>
                  <a:lnTo>
                    <a:pt x="1468" y="6839"/>
                  </a:lnTo>
                  <a:lnTo>
                    <a:pt x="1235" y="7340"/>
                  </a:lnTo>
                  <a:lnTo>
                    <a:pt x="1001" y="7940"/>
                  </a:lnTo>
                  <a:lnTo>
                    <a:pt x="835" y="8508"/>
                  </a:lnTo>
                  <a:lnTo>
                    <a:pt x="634" y="9108"/>
                  </a:lnTo>
                  <a:lnTo>
                    <a:pt x="501" y="9709"/>
                  </a:lnTo>
                  <a:lnTo>
                    <a:pt x="367" y="10342"/>
                  </a:lnTo>
                  <a:lnTo>
                    <a:pt x="234" y="10943"/>
                  </a:lnTo>
                  <a:lnTo>
                    <a:pt x="167" y="11577"/>
                  </a:lnTo>
                  <a:lnTo>
                    <a:pt x="101" y="12177"/>
                  </a:lnTo>
                  <a:lnTo>
                    <a:pt x="0" y="13445"/>
                  </a:lnTo>
                  <a:lnTo>
                    <a:pt x="0" y="14680"/>
                  </a:lnTo>
                  <a:lnTo>
                    <a:pt x="34" y="15947"/>
                  </a:lnTo>
                  <a:lnTo>
                    <a:pt x="167" y="17182"/>
                  </a:lnTo>
                  <a:lnTo>
                    <a:pt x="334" y="18416"/>
                  </a:lnTo>
                  <a:lnTo>
                    <a:pt x="568" y="19617"/>
                  </a:lnTo>
                  <a:lnTo>
                    <a:pt x="835" y="20818"/>
                  </a:lnTo>
                  <a:lnTo>
                    <a:pt x="1168" y="22019"/>
                  </a:lnTo>
                  <a:lnTo>
                    <a:pt x="1535" y="23187"/>
                  </a:lnTo>
                  <a:lnTo>
                    <a:pt x="1969" y="24355"/>
                  </a:lnTo>
                  <a:lnTo>
                    <a:pt x="2403" y="25522"/>
                  </a:lnTo>
                  <a:lnTo>
                    <a:pt x="2903" y="26657"/>
                  </a:lnTo>
                  <a:lnTo>
                    <a:pt x="3437" y="27791"/>
                  </a:lnTo>
                  <a:lnTo>
                    <a:pt x="4004" y="28925"/>
                  </a:lnTo>
                  <a:lnTo>
                    <a:pt x="5172" y="31161"/>
                  </a:lnTo>
                  <a:lnTo>
                    <a:pt x="5705" y="32262"/>
                  </a:lnTo>
                  <a:lnTo>
                    <a:pt x="5972" y="32829"/>
                  </a:lnTo>
                  <a:lnTo>
                    <a:pt x="6206" y="33429"/>
                  </a:lnTo>
                  <a:lnTo>
                    <a:pt x="6406" y="33996"/>
                  </a:lnTo>
                  <a:lnTo>
                    <a:pt x="6573" y="34630"/>
                  </a:lnTo>
                  <a:lnTo>
                    <a:pt x="6673" y="35231"/>
                  </a:lnTo>
                  <a:lnTo>
                    <a:pt x="6740" y="35831"/>
                  </a:lnTo>
                  <a:lnTo>
                    <a:pt x="6773" y="36432"/>
                  </a:lnTo>
                  <a:lnTo>
                    <a:pt x="6706" y="36999"/>
                  </a:lnTo>
                  <a:lnTo>
                    <a:pt x="6573" y="37566"/>
                  </a:lnTo>
                  <a:lnTo>
                    <a:pt x="6406" y="38100"/>
                  </a:lnTo>
                  <a:lnTo>
                    <a:pt x="6373" y="38200"/>
                  </a:lnTo>
                  <a:lnTo>
                    <a:pt x="6406" y="38300"/>
                  </a:lnTo>
                  <a:lnTo>
                    <a:pt x="6473" y="38367"/>
                  </a:lnTo>
                  <a:lnTo>
                    <a:pt x="6540" y="38400"/>
                  </a:lnTo>
                  <a:lnTo>
                    <a:pt x="6706" y="38400"/>
                  </a:lnTo>
                  <a:lnTo>
                    <a:pt x="6806" y="38334"/>
                  </a:lnTo>
                  <a:lnTo>
                    <a:pt x="6840" y="38234"/>
                  </a:lnTo>
                  <a:lnTo>
                    <a:pt x="7040" y="37666"/>
                  </a:lnTo>
                  <a:lnTo>
                    <a:pt x="7173" y="37099"/>
                  </a:lnTo>
                  <a:lnTo>
                    <a:pt x="7240" y="36532"/>
                  </a:lnTo>
                  <a:lnTo>
                    <a:pt x="7240" y="35965"/>
                  </a:lnTo>
                  <a:lnTo>
                    <a:pt x="7207" y="35364"/>
                  </a:lnTo>
                  <a:lnTo>
                    <a:pt x="7107" y="34797"/>
                  </a:lnTo>
                  <a:lnTo>
                    <a:pt x="6973" y="34230"/>
                  </a:lnTo>
                  <a:lnTo>
                    <a:pt x="6806" y="33663"/>
                  </a:lnTo>
                  <a:lnTo>
                    <a:pt x="6606" y="33129"/>
                  </a:lnTo>
                  <a:lnTo>
                    <a:pt x="6373" y="32562"/>
                  </a:lnTo>
                  <a:lnTo>
                    <a:pt x="5872" y="31461"/>
                  </a:lnTo>
                  <a:lnTo>
                    <a:pt x="5338" y="30427"/>
                  </a:lnTo>
                  <a:lnTo>
                    <a:pt x="4805" y="29426"/>
                  </a:lnTo>
                  <a:lnTo>
                    <a:pt x="4238" y="28325"/>
                  </a:lnTo>
                  <a:lnTo>
                    <a:pt x="3670" y="27224"/>
                  </a:lnTo>
                  <a:lnTo>
                    <a:pt x="3170" y="26090"/>
                  </a:lnTo>
                  <a:lnTo>
                    <a:pt x="2703" y="24955"/>
                  </a:lnTo>
                  <a:lnTo>
                    <a:pt x="2269" y="23788"/>
                  </a:lnTo>
                  <a:lnTo>
                    <a:pt x="1869" y="22620"/>
                  </a:lnTo>
                  <a:lnTo>
                    <a:pt x="1502" y="21452"/>
                  </a:lnTo>
                  <a:lnTo>
                    <a:pt x="1202" y="20251"/>
                  </a:lnTo>
                  <a:lnTo>
                    <a:pt x="968" y="19117"/>
                  </a:lnTo>
                  <a:lnTo>
                    <a:pt x="768" y="17982"/>
                  </a:lnTo>
                  <a:lnTo>
                    <a:pt x="601" y="16781"/>
                  </a:lnTo>
                  <a:lnTo>
                    <a:pt x="501" y="15580"/>
                  </a:lnTo>
                  <a:lnTo>
                    <a:pt x="468" y="14346"/>
                  </a:lnTo>
                  <a:lnTo>
                    <a:pt x="501" y="13145"/>
                  </a:lnTo>
                  <a:lnTo>
                    <a:pt x="601" y="11944"/>
                  </a:lnTo>
                  <a:lnTo>
                    <a:pt x="768" y="10743"/>
                  </a:lnTo>
                  <a:lnTo>
                    <a:pt x="868" y="10142"/>
                  </a:lnTo>
                  <a:lnTo>
                    <a:pt x="1001" y="9575"/>
                  </a:lnTo>
                  <a:lnTo>
                    <a:pt x="1168" y="9008"/>
                  </a:lnTo>
                  <a:lnTo>
                    <a:pt x="1335" y="8441"/>
                  </a:lnTo>
                  <a:lnTo>
                    <a:pt x="1535" y="7874"/>
                  </a:lnTo>
                  <a:lnTo>
                    <a:pt x="1769" y="7340"/>
                  </a:lnTo>
                  <a:lnTo>
                    <a:pt x="2002" y="6806"/>
                  </a:lnTo>
                  <a:lnTo>
                    <a:pt x="2269" y="6272"/>
                  </a:lnTo>
                  <a:lnTo>
                    <a:pt x="2569" y="5772"/>
                  </a:lnTo>
                  <a:lnTo>
                    <a:pt x="2903" y="5271"/>
                  </a:lnTo>
                  <a:lnTo>
                    <a:pt x="3237" y="4804"/>
                  </a:lnTo>
                  <a:lnTo>
                    <a:pt x="3604" y="4337"/>
                  </a:lnTo>
                  <a:lnTo>
                    <a:pt x="4004" y="3903"/>
                  </a:lnTo>
                  <a:lnTo>
                    <a:pt x="4438" y="3470"/>
                  </a:lnTo>
                  <a:lnTo>
                    <a:pt x="4905" y="3069"/>
                  </a:lnTo>
                  <a:lnTo>
                    <a:pt x="5372" y="2669"/>
                  </a:lnTo>
                  <a:lnTo>
                    <a:pt x="5806" y="2369"/>
                  </a:lnTo>
                  <a:lnTo>
                    <a:pt x="6273" y="2069"/>
                  </a:lnTo>
                  <a:lnTo>
                    <a:pt x="6740" y="1802"/>
                  </a:lnTo>
                  <a:lnTo>
                    <a:pt x="7240" y="1568"/>
                  </a:lnTo>
                  <a:lnTo>
                    <a:pt x="7707" y="1335"/>
                  </a:lnTo>
                  <a:lnTo>
                    <a:pt x="8241" y="1134"/>
                  </a:lnTo>
                  <a:lnTo>
                    <a:pt x="8741" y="968"/>
                  </a:lnTo>
                  <a:lnTo>
                    <a:pt x="9242" y="834"/>
                  </a:lnTo>
                  <a:lnTo>
                    <a:pt x="9776" y="701"/>
                  </a:lnTo>
                  <a:lnTo>
                    <a:pt x="10309" y="601"/>
                  </a:lnTo>
                  <a:lnTo>
                    <a:pt x="10843" y="534"/>
                  </a:lnTo>
                  <a:lnTo>
                    <a:pt x="11377" y="501"/>
                  </a:lnTo>
                  <a:lnTo>
                    <a:pt x="11911" y="467"/>
                  </a:lnTo>
                  <a:lnTo>
                    <a:pt x="12445" y="501"/>
                  </a:lnTo>
                  <a:lnTo>
                    <a:pt x="13012" y="534"/>
                  </a:lnTo>
                  <a:lnTo>
                    <a:pt x="13546" y="601"/>
                  </a:lnTo>
                  <a:lnTo>
                    <a:pt x="14079" y="701"/>
                  </a:lnTo>
                  <a:lnTo>
                    <a:pt x="14613" y="801"/>
                  </a:lnTo>
                  <a:lnTo>
                    <a:pt x="15147" y="968"/>
                  </a:lnTo>
                  <a:lnTo>
                    <a:pt x="15647" y="1134"/>
                  </a:lnTo>
                  <a:lnTo>
                    <a:pt x="16148" y="1301"/>
                  </a:lnTo>
                  <a:lnTo>
                    <a:pt x="16648" y="1535"/>
                  </a:lnTo>
                  <a:lnTo>
                    <a:pt x="17149" y="1768"/>
                  </a:lnTo>
                  <a:lnTo>
                    <a:pt x="17616" y="2035"/>
                  </a:lnTo>
                  <a:lnTo>
                    <a:pt x="18050" y="2335"/>
                  </a:lnTo>
                  <a:lnTo>
                    <a:pt x="18517" y="2636"/>
                  </a:lnTo>
                  <a:lnTo>
                    <a:pt x="18950" y="2969"/>
                  </a:lnTo>
                  <a:lnTo>
                    <a:pt x="19351" y="3303"/>
                  </a:lnTo>
                  <a:lnTo>
                    <a:pt x="19751" y="3703"/>
                  </a:lnTo>
                  <a:lnTo>
                    <a:pt x="20118" y="4070"/>
                  </a:lnTo>
                  <a:lnTo>
                    <a:pt x="20485" y="4504"/>
                  </a:lnTo>
                  <a:lnTo>
                    <a:pt x="20819" y="4938"/>
                  </a:lnTo>
                  <a:lnTo>
                    <a:pt x="21119" y="5338"/>
                  </a:lnTo>
                  <a:lnTo>
                    <a:pt x="21386" y="5772"/>
                  </a:lnTo>
                  <a:lnTo>
                    <a:pt x="21619" y="6206"/>
                  </a:lnTo>
                  <a:lnTo>
                    <a:pt x="21886" y="6639"/>
                  </a:lnTo>
                  <a:lnTo>
                    <a:pt x="22287" y="7540"/>
                  </a:lnTo>
                  <a:lnTo>
                    <a:pt x="22654" y="8508"/>
                  </a:lnTo>
                  <a:lnTo>
                    <a:pt x="22921" y="9475"/>
                  </a:lnTo>
                  <a:lnTo>
                    <a:pt x="23154" y="10443"/>
                  </a:lnTo>
                  <a:lnTo>
                    <a:pt x="23288" y="11443"/>
                  </a:lnTo>
                  <a:lnTo>
                    <a:pt x="23388" y="12444"/>
                  </a:lnTo>
                  <a:lnTo>
                    <a:pt x="23421" y="13545"/>
                  </a:lnTo>
                  <a:lnTo>
                    <a:pt x="23388" y="14613"/>
                  </a:lnTo>
                  <a:lnTo>
                    <a:pt x="23254" y="15680"/>
                  </a:lnTo>
                  <a:lnTo>
                    <a:pt x="23087" y="16748"/>
                  </a:lnTo>
                  <a:lnTo>
                    <a:pt x="22854" y="17816"/>
                  </a:lnTo>
                  <a:lnTo>
                    <a:pt x="22554" y="18850"/>
                  </a:lnTo>
                  <a:lnTo>
                    <a:pt x="22187" y="19884"/>
                  </a:lnTo>
                  <a:lnTo>
                    <a:pt x="21786" y="20885"/>
                  </a:lnTo>
                  <a:lnTo>
                    <a:pt x="21319" y="21953"/>
                  </a:lnTo>
                  <a:lnTo>
                    <a:pt x="20785" y="22987"/>
                  </a:lnTo>
                  <a:lnTo>
                    <a:pt x="20185" y="24021"/>
                  </a:lnTo>
                  <a:lnTo>
                    <a:pt x="19584" y="24989"/>
                  </a:lnTo>
                  <a:lnTo>
                    <a:pt x="18917" y="25989"/>
                  </a:lnTo>
                  <a:lnTo>
                    <a:pt x="18250" y="26924"/>
                  </a:lnTo>
                  <a:lnTo>
                    <a:pt x="17549" y="27858"/>
                  </a:lnTo>
                  <a:lnTo>
                    <a:pt x="16815" y="28792"/>
                  </a:lnTo>
                  <a:lnTo>
                    <a:pt x="16081" y="29659"/>
                  </a:lnTo>
                  <a:lnTo>
                    <a:pt x="15314" y="30527"/>
                  </a:lnTo>
                  <a:lnTo>
                    <a:pt x="14580" y="31394"/>
                  </a:lnTo>
                  <a:lnTo>
                    <a:pt x="13846" y="32295"/>
                  </a:lnTo>
                  <a:lnTo>
                    <a:pt x="13212" y="33162"/>
                  </a:lnTo>
                  <a:lnTo>
                    <a:pt x="12912" y="33596"/>
                  </a:lnTo>
                  <a:lnTo>
                    <a:pt x="12645" y="34063"/>
                  </a:lnTo>
                  <a:lnTo>
                    <a:pt x="12378" y="34530"/>
                  </a:lnTo>
                  <a:lnTo>
                    <a:pt x="12144" y="35031"/>
                  </a:lnTo>
                  <a:lnTo>
                    <a:pt x="11944" y="35531"/>
                  </a:lnTo>
                  <a:lnTo>
                    <a:pt x="11777" y="36032"/>
                  </a:lnTo>
                  <a:lnTo>
                    <a:pt x="11677" y="36532"/>
                  </a:lnTo>
                  <a:lnTo>
                    <a:pt x="11611" y="37066"/>
                  </a:lnTo>
                  <a:lnTo>
                    <a:pt x="11611" y="37566"/>
                  </a:lnTo>
                  <a:lnTo>
                    <a:pt x="11611" y="38067"/>
                  </a:lnTo>
                  <a:lnTo>
                    <a:pt x="11644" y="38167"/>
                  </a:lnTo>
                  <a:lnTo>
                    <a:pt x="11711" y="38267"/>
                  </a:lnTo>
                  <a:lnTo>
                    <a:pt x="11811" y="38300"/>
                  </a:lnTo>
                  <a:lnTo>
                    <a:pt x="11978" y="38300"/>
                  </a:lnTo>
                  <a:lnTo>
                    <a:pt x="12044" y="38267"/>
                  </a:lnTo>
                  <a:lnTo>
                    <a:pt x="12111" y="38167"/>
                  </a:lnTo>
                  <a:lnTo>
                    <a:pt x="12111" y="38067"/>
                  </a:lnTo>
                  <a:lnTo>
                    <a:pt x="12078" y="37500"/>
                  </a:lnTo>
                  <a:lnTo>
                    <a:pt x="12111" y="36932"/>
                  </a:lnTo>
                  <a:lnTo>
                    <a:pt x="12211" y="36365"/>
                  </a:lnTo>
                  <a:lnTo>
                    <a:pt x="12345" y="35831"/>
                  </a:lnTo>
                  <a:lnTo>
                    <a:pt x="12545" y="35298"/>
                  </a:lnTo>
                  <a:lnTo>
                    <a:pt x="12778" y="34797"/>
                  </a:lnTo>
                  <a:lnTo>
                    <a:pt x="13045" y="34297"/>
                  </a:lnTo>
                  <a:lnTo>
                    <a:pt x="13345" y="33796"/>
                  </a:lnTo>
                  <a:lnTo>
                    <a:pt x="13679" y="33296"/>
                  </a:lnTo>
                  <a:lnTo>
                    <a:pt x="14013" y="32829"/>
                  </a:lnTo>
                  <a:lnTo>
                    <a:pt x="14747" y="31928"/>
                  </a:lnTo>
                  <a:lnTo>
                    <a:pt x="16248" y="30227"/>
                  </a:lnTo>
                  <a:lnTo>
                    <a:pt x="17015" y="29292"/>
                  </a:lnTo>
                  <a:lnTo>
                    <a:pt x="17749" y="28392"/>
                  </a:lnTo>
                  <a:lnTo>
                    <a:pt x="18483" y="27424"/>
                  </a:lnTo>
                  <a:lnTo>
                    <a:pt x="19184" y="26457"/>
                  </a:lnTo>
                  <a:lnTo>
                    <a:pt x="19851" y="25456"/>
                  </a:lnTo>
                  <a:lnTo>
                    <a:pt x="20485" y="24455"/>
                  </a:lnTo>
                  <a:lnTo>
                    <a:pt x="21086" y="23421"/>
                  </a:lnTo>
                  <a:lnTo>
                    <a:pt x="21619" y="22353"/>
                  </a:lnTo>
                  <a:lnTo>
                    <a:pt x="22120" y="21352"/>
                  </a:lnTo>
                  <a:lnTo>
                    <a:pt x="22520" y="20351"/>
                  </a:lnTo>
                  <a:lnTo>
                    <a:pt x="22921" y="19284"/>
                  </a:lnTo>
                  <a:lnTo>
                    <a:pt x="23221" y="18249"/>
                  </a:lnTo>
                  <a:lnTo>
                    <a:pt x="23488" y="17148"/>
                  </a:lnTo>
                  <a:lnTo>
                    <a:pt x="23688" y="16081"/>
                  </a:lnTo>
                  <a:lnTo>
                    <a:pt x="23821" y="14980"/>
                  </a:lnTo>
                  <a:lnTo>
                    <a:pt x="23888" y="13879"/>
                  </a:lnTo>
                  <a:lnTo>
                    <a:pt x="23888" y="12845"/>
                  </a:lnTo>
                  <a:lnTo>
                    <a:pt x="23821" y="11810"/>
                  </a:lnTo>
                  <a:lnTo>
                    <a:pt x="23688" y="10810"/>
                  </a:lnTo>
                  <a:lnTo>
                    <a:pt x="23488" y="9775"/>
                  </a:lnTo>
                  <a:lnTo>
                    <a:pt x="23254" y="8774"/>
                  </a:lnTo>
                  <a:lnTo>
                    <a:pt x="22921" y="7807"/>
                  </a:lnTo>
                  <a:lnTo>
                    <a:pt x="22520" y="6873"/>
                  </a:lnTo>
                  <a:lnTo>
                    <a:pt x="22287" y="6406"/>
                  </a:lnTo>
                  <a:lnTo>
                    <a:pt x="22053" y="5939"/>
                  </a:lnTo>
                  <a:lnTo>
                    <a:pt x="21786" y="5472"/>
                  </a:lnTo>
                  <a:lnTo>
                    <a:pt x="21486" y="5038"/>
                  </a:lnTo>
                  <a:lnTo>
                    <a:pt x="21152" y="4604"/>
                  </a:lnTo>
                  <a:lnTo>
                    <a:pt x="20852" y="4204"/>
                  </a:lnTo>
                  <a:lnTo>
                    <a:pt x="20485" y="3803"/>
                  </a:lnTo>
                  <a:lnTo>
                    <a:pt x="20118" y="3403"/>
                  </a:lnTo>
                  <a:lnTo>
                    <a:pt x="19751" y="3036"/>
                  </a:lnTo>
                  <a:lnTo>
                    <a:pt x="19351" y="2702"/>
                  </a:lnTo>
                  <a:lnTo>
                    <a:pt x="18917" y="2369"/>
                  </a:lnTo>
                  <a:lnTo>
                    <a:pt x="18517" y="2035"/>
                  </a:lnTo>
                  <a:lnTo>
                    <a:pt x="18050" y="1768"/>
                  </a:lnTo>
                  <a:lnTo>
                    <a:pt x="17616" y="1468"/>
                  </a:lnTo>
                  <a:lnTo>
                    <a:pt x="17149" y="1234"/>
                  </a:lnTo>
                  <a:lnTo>
                    <a:pt x="16648" y="1001"/>
                  </a:lnTo>
                  <a:lnTo>
                    <a:pt x="16148" y="801"/>
                  </a:lnTo>
                  <a:lnTo>
                    <a:pt x="15647" y="601"/>
                  </a:lnTo>
                  <a:lnTo>
                    <a:pt x="15114" y="434"/>
                  </a:lnTo>
                  <a:lnTo>
                    <a:pt x="14580" y="300"/>
                  </a:lnTo>
                  <a:lnTo>
                    <a:pt x="14046" y="200"/>
                  </a:lnTo>
                  <a:lnTo>
                    <a:pt x="13512" y="100"/>
                  </a:lnTo>
                  <a:lnTo>
                    <a:pt x="12978" y="67"/>
                  </a:lnTo>
                  <a:lnTo>
                    <a:pt x="124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3023875" y="3263250"/>
              <a:ext cx="283625" cy="789050"/>
            </a:xfrm>
            <a:custGeom>
              <a:avLst/>
              <a:gdLst/>
              <a:ahLst/>
              <a:cxnLst/>
              <a:rect l="l" t="t" r="r" b="b"/>
              <a:pathLst>
                <a:path w="11345" h="31562" extrusionOk="0">
                  <a:moveTo>
                    <a:pt x="2803" y="1468"/>
                  </a:moveTo>
                  <a:lnTo>
                    <a:pt x="2937" y="1668"/>
                  </a:lnTo>
                  <a:lnTo>
                    <a:pt x="3070" y="1835"/>
                  </a:lnTo>
                  <a:lnTo>
                    <a:pt x="3237" y="2002"/>
                  </a:lnTo>
                  <a:lnTo>
                    <a:pt x="3404" y="2136"/>
                  </a:lnTo>
                  <a:lnTo>
                    <a:pt x="3571" y="2236"/>
                  </a:lnTo>
                  <a:lnTo>
                    <a:pt x="3804" y="2336"/>
                  </a:lnTo>
                  <a:lnTo>
                    <a:pt x="4004" y="2369"/>
                  </a:lnTo>
                  <a:lnTo>
                    <a:pt x="4238" y="2402"/>
                  </a:lnTo>
                  <a:lnTo>
                    <a:pt x="4471" y="2369"/>
                  </a:lnTo>
                  <a:lnTo>
                    <a:pt x="4738" y="2269"/>
                  </a:lnTo>
                  <a:lnTo>
                    <a:pt x="4938" y="2169"/>
                  </a:lnTo>
                  <a:lnTo>
                    <a:pt x="5172" y="2002"/>
                  </a:lnTo>
                  <a:lnTo>
                    <a:pt x="5305" y="2169"/>
                  </a:lnTo>
                  <a:lnTo>
                    <a:pt x="5472" y="2369"/>
                  </a:lnTo>
                  <a:lnTo>
                    <a:pt x="5672" y="2503"/>
                  </a:lnTo>
                  <a:lnTo>
                    <a:pt x="5873" y="2669"/>
                  </a:lnTo>
                  <a:lnTo>
                    <a:pt x="6073" y="2769"/>
                  </a:lnTo>
                  <a:lnTo>
                    <a:pt x="6273" y="2870"/>
                  </a:lnTo>
                  <a:lnTo>
                    <a:pt x="6507" y="2970"/>
                  </a:lnTo>
                  <a:lnTo>
                    <a:pt x="6740" y="3003"/>
                  </a:lnTo>
                  <a:lnTo>
                    <a:pt x="6974" y="3036"/>
                  </a:lnTo>
                  <a:lnTo>
                    <a:pt x="7207" y="3036"/>
                  </a:lnTo>
                  <a:lnTo>
                    <a:pt x="7407" y="3003"/>
                  </a:lnTo>
                  <a:lnTo>
                    <a:pt x="7607" y="2936"/>
                  </a:lnTo>
                  <a:lnTo>
                    <a:pt x="7808" y="2836"/>
                  </a:lnTo>
                  <a:lnTo>
                    <a:pt x="7974" y="2736"/>
                  </a:lnTo>
                  <a:lnTo>
                    <a:pt x="8175" y="2603"/>
                  </a:lnTo>
                  <a:lnTo>
                    <a:pt x="8308" y="2436"/>
                  </a:lnTo>
                  <a:lnTo>
                    <a:pt x="8508" y="2703"/>
                  </a:lnTo>
                  <a:lnTo>
                    <a:pt x="8708" y="2903"/>
                  </a:lnTo>
                  <a:lnTo>
                    <a:pt x="8942" y="3070"/>
                  </a:lnTo>
                  <a:lnTo>
                    <a:pt x="9242" y="3203"/>
                  </a:lnTo>
                  <a:lnTo>
                    <a:pt x="9543" y="3270"/>
                  </a:lnTo>
                  <a:lnTo>
                    <a:pt x="9876" y="3303"/>
                  </a:lnTo>
                  <a:lnTo>
                    <a:pt x="10210" y="3237"/>
                  </a:lnTo>
                  <a:lnTo>
                    <a:pt x="10510" y="3136"/>
                  </a:lnTo>
                  <a:lnTo>
                    <a:pt x="9509" y="5438"/>
                  </a:lnTo>
                  <a:lnTo>
                    <a:pt x="9509" y="5372"/>
                  </a:lnTo>
                  <a:lnTo>
                    <a:pt x="9476" y="5305"/>
                  </a:lnTo>
                  <a:lnTo>
                    <a:pt x="9442" y="5272"/>
                  </a:lnTo>
                  <a:lnTo>
                    <a:pt x="9309" y="5205"/>
                  </a:lnTo>
                  <a:lnTo>
                    <a:pt x="9176" y="5238"/>
                  </a:lnTo>
                  <a:lnTo>
                    <a:pt x="9109" y="5272"/>
                  </a:lnTo>
                  <a:lnTo>
                    <a:pt x="9075" y="5338"/>
                  </a:lnTo>
                  <a:lnTo>
                    <a:pt x="8975" y="5472"/>
                  </a:lnTo>
                  <a:lnTo>
                    <a:pt x="8842" y="5605"/>
                  </a:lnTo>
                  <a:lnTo>
                    <a:pt x="8708" y="5705"/>
                  </a:lnTo>
                  <a:lnTo>
                    <a:pt x="8542" y="5805"/>
                  </a:lnTo>
                  <a:lnTo>
                    <a:pt x="8408" y="5839"/>
                  </a:lnTo>
                  <a:lnTo>
                    <a:pt x="8241" y="5872"/>
                  </a:lnTo>
                  <a:lnTo>
                    <a:pt x="7908" y="5872"/>
                  </a:lnTo>
                  <a:lnTo>
                    <a:pt x="7741" y="5805"/>
                  </a:lnTo>
                  <a:lnTo>
                    <a:pt x="7607" y="5739"/>
                  </a:lnTo>
                  <a:lnTo>
                    <a:pt x="7474" y="5672"/>
                  </a:lnTo>
                  <a:lnTo>
                    <a:pt x="7341" y="5539"/>
                  </a:lnTo>
                  <a:lnTo>
                    <a:pt x="7240" y="5405"/>
                  </a:lnTo>
                  <a:lnTo>
                    <a:pt x="7174" y="5272"/>
                  </a:lnTo>
                  <a:lnTo>
                    <a:pt x="7107" y="5105"/>
                  </a:lnTo>
                  <a:lnTo>
                    <a:pt x="7074" y="4905"/>
                  </a:lnTo>
                  <a:lnTo>
                    <a:pt x="7074" y="4838"/>
                  </a:lnTo>
                  <a:lnTo>
                    <a:pt x="7040" y="4771"/>
                  </a:lnTo>
                  <a:lnTo>
                    <a:pt x="6940" y="4671"/>
                  </a:lnTo>
                  <a:lnTo>
                    <a:pt x="6807" y="4671"/>
                  </a:lnTo>
                  <a:lnTo>
                    <a:pt x="6740" y="4704"/>
                  </a:lnTo>
                  <a:lnTo>
                    <a:pt x="6673" y="4738"/>
                  </a:lnTo>
                  <a:lnTo>
                    <a:pt x="6206" y="5138"/>
                  </a:lnTo>
                  <a:lnTo>
                    <a:pt x="5973" y="5372"/>
                  </a:lnTo>
                  <a:lnTo>
                    <a:pt x="5839" y="5472"/>
                  </a:lnTo>
                  <a:lnTo>
                    <a:pt x="5773" y="5472"/>
                  </a:lnTo>
                  <a:lnTo>
                    <a:pt x="5706" y="5505"/>
                  </a:lnTo>
                  <a:lnTo>
                    <a:pt x="5606" y="5438"/>
                  </a:lnTo>
                  <a:lnTo>
                    <a:pt x="5539" y="5338"/>
                  </a:lnTo>
                  <a:lnTo>
                    <a:pt x="5406" y="5105"/>
                  </a:lnTo>
                  <a:lnTo>
                    <a:pt x="5139" y="4471"/>
                  </a:lnTo>
                  <a:lnTo>
                    <a:pt x="5105" y="4404"/>
                  </a:lnTo>
                  <a:lnTo>
                    <a:pt x="5039" y="4371"/>
                  </a:lnTo>
                  <a:lnTo>
                    <a:pt x="4905" y="4371"/>
                  </a:lnTo>
                  <a:lnTo>
                    <a:pt x="4772" y="4404"/>
                  </a:lnTo>
                  <a:lnTo>
                    <a:pt x="4738" y="4471"/>
                  </a:lnTo>
                  <a:lnTo>
                    <a:pt x="4705" y="4538"/>
                  </a:lnTo>
                  <a:lnTo>
                    <a:pt x="4638" y="4671"/>
                  </a:lnTo>
                  <a:lnTo>
                    <a:pt x="4571" y="4805"/>
                  </a:lnTo>
                  <a:lnTo>
                    <a:pt x="4371" y="5005"/>
                  </a:lnTo>
                  <a:lnTo>
                    <a:pt x="4138" y="5138"/>
                  </a:lnTo>
                  <a:lnTo>
                    <a:pt x="3871" y="5205"/>
                  </a:lnTo>
                  <a:lnTo>
                    <a:pt x="3604" y="5238"/>
                  </a:lnTo>
                  <a:lnTo>
                    <a:pt x="3337" y="5172"/>
                  </a:lnTo>
                  <a:lnTo>
                    <a:pt x="3104" y="5038"/>
                  </a:lnTo>
                  <a:lnTo>
                    <a:pt x="3003" y="4938"/>
                  </a:lnTo>
                  <a:lnTo>
                    <a:pt x="2903" y="4805"/>
                  </a:lnTo>
                  <a:lnTo>
                    <a:pt x="2870" y="4805"/>
                  </a:lnTo>
                  <a:lnTo>
                    <a:pt x="2803" y="1468"/>
                  </a:lnTo>
                  <a:close/>
                  <a:moveTo>
                    <a:pt x="4872" y="5138"/>
                  </a:moveTo>
                  <a:lnTo>
                    <a:pt x="5005" y="5405"/>
                  </a:lnTo>
                  <a:lnTo>
                    <a:pt x="5172" y="5672"/>
                  </a:lnTo>
                  <a:lnTo>
                    <a:pt x="5272" y="5772"/>
                  </a:lnTo>
                  <a:lnTo>
                    <a:pt x="5372" y="5872"/>
                  </a:lnTo>
                  <a:lnTo>
                    <a:pt x="5506" y="5939"/>
                  </a:lnTo>
                  <a:lnTo>
                    <a:pt x="5639" y="5972"/>
                  </a:lnTo>
                  <a:lnTo>
                    <a:pt x="5806" y="5972"/>
                  </a:lnTo>
                  <a:lnTo>
                    <a:pt x="5939" y="5939"/>
                  </a:lnTo>
                  <a:lnTo>
                    <a:pt x="6106" y="5839"/>
                  </a:lnTo>
                  <a:lnTo>
                    <a:pt x="6240" y="5772"/>
                  </a:lnTo>
                  <a:lnTo>
                    <a:pt x="6707" y="5338"/>
                  </a:lnTo>
                  <a:lnTo>
                    <a:pt x="6773" y="5539"/>
                  </a:lnTo>
                  <a:lnTo>
                    <a:pt x="6874" y="5705"/>
                  </a:lnTo>
                  <a:lnTo>
                    <a:pt x="6974" y="5839"/>
                  </a:lnTo>
                  <a:lnTo>
                    <a:pt x="7107" y="5972"/>
                  </a:lnTo>
                  <a:lnTo>
                    <a:pt x="7274" y="6106"/>
                  </a:lnTo>
                  <a:lnTo>
                    <a:pt x="7407" y="6206"/>
                  </a:lnTo>
                  <a:lnTo>
                    <a:pt x="7607" y="6306"/>
                  </a:lnTo>
                  <a:lnTo>
                    <a:pt x="7774" y="6339"/>
                  </a:lnTo>
                  <a:lnTo>
                    <a:pt x="8108" y="6373"/>
                  </a:lnTo>
                  <a:lnTo>
                    <a:pt x="8308" y="6373"/>
                  </a:lnTo>
                  <a:lnTo>
                    <a:pt x="8475" y="6339"/>
                  </a:lnTo>
                  <a:lnTo>
                    <a:pt x="8642" y="6306"/>
                  </a:lnTo>
                  <a:lnTo>
                    <a:pt x="8809" y="6206"/>
                  </a:lnTo>
                  <a:lnTo>
                    <a:pt x="8942" y="6106"/>
                  </a:lnTo>
                  <a:lnTo>
                    <a:pt x="9075" y="5972"/>
                  </a:lnTo>
                  <a:lnTo>
                    <a:pt x="9009" y="6039"/>
                  </a:lnTo>
                  <a:lnTo>
                    <a:pt x="9009" y="6139"/>
                  </a:lnTo>
                  <a:lnTo>
                    <a:pt x="9042" y="6273"/>
                  </a:lnTo>
                  <a:lnTo>
                    <a:pt x="9075" y="6406"/>
                  </a:lnTo>
                  <a:lnTo>
                    <a:pt x="9075" y="6539"/>
                  </a:lnTo>
                  <a:lnTo>
                    <a:pt x="9042" y="6740"/>
                  </a:lnTo>
                  <a:lnTo>
                    <a:pt x="8942" y="6940"/>
                  </a:lnTo>
                  <a:lnTo>
                    <a:pt x="8742" y="7340"/>
                  </a:lnTo>
                  <a:lnTo>
                    <a:pt x="8141" y="8975"/>
                  </a:lnTo>
                  <a:lnTo>
                    <a:pt x="7974" y="8541"/>
                  </a:lnTo>
                  <a:lnTo>
                    <a:pt x="7774" y="8107"/>
                  </a:lnTo>
                  <a:lnTo>
                    <a:pt x="7741" y="8041"/>
                  </a:lnTo>
                  <a:lnTo>
                    <a:pt x="7674" y="8007"/>
                  </a:lnTo>
                  <a:lnTo>
                    <a:pt x="7574" y="7974"/>
                  </a:lnTo>
                  <a:lnTo>
                    <a:pt x="7441" y="8007"/>
                  </a:lnTo>
                  <a:lnTo>
                    <a:pt x="7374" y="8107"/>
                  </a:lnTo>
                  <a:lnTo>
                    <a:pt x="7207" y="8274"/>
                  </a:lnTo>
                  <a:lnTo>
                    <a:pt x="7040" y="8374"/>
                  </a:lnTo>
                  <a:lnTo>
                    <a:pt x="6974" y="8441"/>
                  </a:lnTo>
                  <a:lnTo>
                    <a:pt x="6874" y="8441"/>
                  </a:lnTo>
                  <a:lnTo>
                    <a:pt x="6773" y="8408"/>
                  </a:lnTo>
                  <a:lnTo>
                    <a:pt x="6673" y="8341"/>
                  </a:lnTo>
                  <a:lnTo>
                    <a:pt x="6573" y="8274"/>
                  </a:lnTo>
                  <a:lnTo>
                    <a:pt x="6540" y="8174"/>
                  </a:lnTo>
                  <a:lnTo>
                    <a:pt x="6440" y="7974"/>
                  </a:lnTo>
                  <a:lnTo>
                    <a:pt x="6406" y="7740"/>
                  </a:lnTo>
                  <a:lnTo>
                    <a:pt x="6373" y="7540"/>
                  </a:lnTo>
                  <a:lnTo>
                    <a:pt x="6340" y="7474"/>
                  </a:lnTo>
                  <a:lnTo>
                    <a:pt x="6306" y="7407"/>
                  </a:lnTo>
                  <a:lnTo>
                    <a:pt x="6173" y="7307"/>
                  </a:lnTo>
                  <a:lnTo>
                    <a:pt x="6039" y="7307"/>
                  </a:lnTo>
                  <a:lnTo>
                    <a:pt x="5973" y="7340"/>
                  </a:lnTo>
                  <a:lnTo>
                    <a:pt x="5939" y="7407"/>
                  </a:lnTo>
                  <a:lnTo>
                    <a:pt x="5839" y="7574"/>
                  </a:lnTo>
                  <a:lnTo>
                    <a:pt x="5773" y="7674"/>
                  </a:lnTo>
                  <a:lnTo>
                    <a:pt x="5639" y="7807"/>
                  </a:lnTo>
                  <a:lnTo>
                    <a:pt x="5539" y="7907"/>
                  </a:lnTo>
                  <a:lnTo>
                    <a:pt x="5372" y="7974"/>
                  </a:lnTo>
                  <a:lnTo>
                    <a:pt x="5239" y="8007"/>
                  </a:lnTo>
                  <a:lnTo>
                    <a:pt x="5072" y="8041"/>
                  </a:lnTo>
                  <a:lnTo>
                    <a:pt x="4938" y="8041"/>
                  </a:lnTo>
                  <a:lnTo>
                    <a:pt x="4772" y="8007"/>
                  </a:lnTo>
                  <a:lnTo>
                    <a:pt x="4605" y="7941"/>
                  </a:lnTo>
                  <a:lnTo>
                    <a:pt x="4471" y="7841"/>
                  </a:lnTo>
                  <a:lnTo>
                    <a:pt x="4371" y="7740"/>
                  </a:lnTo>
                  <a:lnTo>
                    <a:pt x="4271" y="7607"/>
                  </a:lnTo>
                  <a:lnTo>
                    <a:pt x="4171" y="7474"/>
                  </a:lnTo>
                  <a:lnTo>
                    <a:pt x="4138" y="7340"/>
                  </a:lnTo>
                  <a:lnTo>
                    <a:pt x="4104" y="7173"/>
                  </a:lnTo>
                  <a:lnTo>
                    <a:pt x="4038" y="7040"/>
                  </a:lnTo>
                  <a:lnTo>
                    <a:pt x="3938" y="6973"/>
                  </a:lnTo>
                  <a:lnTo>
                    <a:pt x="3871" y="6940"/>
                  </a:lnTo>
                  <a:lnTo>
                    <a:pt x="3804" y="6940"/>
                  </a:lnTo>
                  <a:lnTo>
                    <a:pt x="3737" y="6973"/>
                  </a:lnTo>
                  <a:lnTo>
                    <a:pt x="3704" y="7006"/>
                  </a:lnTo>
                  <a:lnTo>
                    <a:pt x="3337" y="7440"/>
                  </a:lnTo>
                  <a:lnTo>
                    <a:pt x="2937" y="7841"/>
                  </a:lnTo>
                  <a:lnTo>
                    <a:pt x="2903" y="6439"/>
                  </a:lnTo>
                  <a:lnTo>
                    <a:pt x="2870" y="5438"/>
                  </a:lnTo>
                  <a:lnTo>
                    <a:pt x="3137" y="5572"/>
                  </a:lnTo>
                  <a:lnTo>
                    <a:pt x="3404" y="5672"/>
                  </a:lnTo>
                  <a:lnTo>
                    <a:pt x="3671" y="5705"/>
                  </a:lnTo>
                  <a:lnTo>
                    <a:pt x="3938" y="5672"/>
                  </a:lnTo>
                  <a:lnTo>
                    <a:pt x="4205" y="5605"/>
                  </a:lnTo>
                  <a:lnTo>
                    <a:pt x="4471" y="5505"/>
                  </a:lnTo>
                  <a:lnTo>
                    <a:pt x="4672" y="5338"/>
                  </a:lnTo>
                  <a:lnTo>
                    <a:pt x="4872" y="5138"/>
                  </a:lnTo>
                  <a:close/>
                  <a:moveTo>
                    <a:pt x="3771" y="7674"/>
                  </a:moveTo>
                  <a:lnTo>
                    <a:pt x="3938" y="7974"/>
                  </a:lnTo>
                  <a:lnTo>
                    <a:pt x="4171" y="8208"/>
                  </a:lnTo>
                  <a:lnTo>
                    <a:pt x="4305" y="8308"/>
                  </a:lnTo>
                  <a:lnTo>
                    <a:pt x="4438" y="8408"/>
                  </a:lnTo>
                  <a:lnTo>
                    <a:pt x="4605" y="8441"/>
                  </a:lnTo>
                  <a:lnTo>
                    <a:pt x="4772" y="8508"/>
                  </a:lnTo>
                  <a:lnTo>
                    <a:pt x="5105" y="8508"/>
                  </a:lnTo>
                  <a:lnTo>
                    <a:pt x="5439" y="8441"/>
                  </a:lnTo>
                  <a:lnTo>
                    <a:pt x="5739" y="8308"/>
                  </a:lnTo>
                  <a:lnTo>
                    <a:pt x="6006" y="8141"/>
                  </a:lnTo>
                  <a:lnTo>
                    <a:pt x="6073" y="8341"/>
                  </a:lnTo>
                  <a:lnTo>
                    <a:pt x="6206" y="8541"/>
                  </a:lnTo>
                  <a:lnTo>
                    <a:pt x="6373" y="8708"/>
                  </a:lnTo>
                  <a:lnTo>
                    <a:pt x="6573" y="8841"/>
                  </a:lnTo>
                  <a:lnTo>
                    <a:pt x="6707" y="8908"/>
                  </a:lnTo>
                  <a:lnTo>
                    <a:pt x="7074" y="8908"/>
                  </a:lnTo>
                  <a:lnTo>
                    <a:pt x="7307" y="8808"/>
                  </a:lnTo>
                  <a:lnTo>
                    <a:pt x="7507" y="8641"/>
                  </a:lnTo>
                  <a:lnTo>
                    <a:pt x="7708" y="9175"/>
                  </a:lnTo>
                  <a:lnTo>
                    <a:pt x="7874" y="9742"/>
                  </a:lnTo>
                  <a:lnTo>
                    <a:pt x="7307" y="11377"/>
                  </a:lnTo>
                  <a:lnTo>
                    <a:pt x="6807" y="13012"/>
                  </a:lnTo>
                  <a:lnTo>
                    <a:pt x="6306" y="14646"/>
                  </a:lnTo>
                  <a:lnTo>
                    <a:pt x="5873" y="16315"/>
                  </a:lnTo>
                  <a:lnTo>
                    <a:pt x="5439" y="17983"/>
                  </a:lnTo>
                  <a:lnTo>
                    <a:pt x="5072" y="19651"/>
                  </a:lnTo>
                  <a:lnTo>
                    <a:pt x="4738" y="21352"/>
                  </a:lnTo>
                  <a:lnTo>
                    <a:pt x="4405" y="23020"/>
                  </a:lnTo>
                  <a:lnTo>
                    <a:pt x="4104" y="25022"/>
                  </a:lnTo>
                  <a:lnTo>
                    <a:pt x="3337" y="24956"/>
                  </a:lnTo>
                  <a:lnTo>
                    <a:pt x="2970" y="8508"/>
                  </a:lnTo>
                  <a:lnTo>
                    <a:pt x="3003" y="8474"/>
                  </a:lnTo>
                  <a:lnTo>
                    <a:pt x="3370" y="8074"/>
                  </a:lnTo>
                  <a:lnTo>
                    <a:pt x="3771" y="7674"/>
                  </a:lnTo>
                  <a:close/>
                  <a:moveTo>
                    <a:pt x="1502" y="28959"/>
                  </a:moveTo>
                  <a:lnTo>
                    <a:pt x="2036" y="29126"/>
                  </a:lnTo>
                  <a:lnTo>
                    <a:pt x="2536" y="29193"/>
                  </a:lnTo>
                  <a:lnTo>
                    <a:pt x="3637" y="29326"/>
                  </a:lnTo>
                  <a:lnTo>
                    <a:pt x="4238" y="29359"/>
                  </a:lnTo>
                  <a:lnTo>
                    <a:pt x="4872" y="29359"/>
                  </a:lnTo>
                  <a:lnTo>
                    <a:pt x="4772" y="29760"/>
                  </a:lnTo>
                  <a:lnTo>
                    <a:pt x="4605" y="30160"/>
                  </a:lnTo>
                  <a:lnTo>
                    <a:pt x="4505" y="30093"/>
                  </a:lnTo>
                  <a:lnTo>
                    <a:pt x="4405" y="30060"/>
                  </a:lnTo>
                  <a:lnTo>
                    <a:pt x="4138" y="29993"/>
                  </a:lnTo>
                  <a:lnTo>
                    <a:pt x="3370" y="29960"/>
                  </a:lnTo>
                  <a:lnTo>
                    <a:pt x="2503" y="29826"/>
                  </a:lnTo>
                  <a:lnTo>
                    <a:pt x="1636" y="29660"/>
                  </a:lnTo>
                  <a:lnTo>
                    <a:pt x="1536" y="29660"/>
                  </a:lnTo>
                  <a:lnTo>
                    <a:pt x="1502" y="29326"/>
                  </a:lnTo>
                  <a:lnTo>
                    <a:pt x="1502" y="28959"/>
                  </a:lnTo>
                  <a:close/>
                  <a:moveTo>
                    <a:pt x="2503" y="0"/>
                  </a:moveTo>
                  <a:lnTo>
                    <a:pt x="2403" y="34"/>
                  </a:lnTo>
                  <a:lnTo>
                    <a:pt x="2336" y="67"/>
                  </a:lnTo>
                  <a:lnTo>
                    <a:pt x="2303" y="134"/>
                  </a:lnTo>
                  <a:lnTo>
                    <a:pt x="2303" y="234"/>
                  </a:lnTo>
                  <a:lnTo>
                    <a:pt x="2770" y="22353"/>
                  </a:lnTo>
                  <a:lnTo>
                    <a:pt x="2837" y="24922"/>
                  </a:lnTo>
                  <a:lnTo>
                    <a:pt x="1402" y="24855"/>
                  </a:lnTo>
                  <a:lnTo>
                    <a:pt x="835" y="24789"/>
                  </a:lnTo>
                  <a:lnTo>
                    <a:pt x="635" y="24822"/>
                  </a:lnTo>
                  <a:lnTo>
                    <a:pt x="401" y="24855"/>
                  </a:lnTo>
                  <a:lnTo>
                    <a:pt x="334" y="24889"/>
                  </a:lnTo>
                  <a:lnTo>
                    <a:pt x="234" y="24956"/>
                  </a:lnTo>
                  <a:lnTo>
                    <a:pt x="168" y="25022"/>
                  </a:lnTo>
                  <a:lnTo>
                    <a:pt x="134" y="25122"/>
                  </a:lnTo>
                  <a:lnTo>
                    <a:pt x="101" y="25356"/>
                  </a:lnTo>
                  <a:lnTo>
                    <a:pt x="68" y="25589"/>
                  </a:lnTo>
                  <a:lnTo>
                    <a:pt x="68" y="26090"/>
                  </a:lnTo>
                  <a:lnTo>
                    <a:pt x="1" y="27224"/>
                  </a:lnTo>
                  <a:lnTo>
                    <a:pt x="1" y="27524"/>
                  </a:lnTo>
                  <a:lnTo>
                    <a:pt x="68" y="27758"/>
                  </a:lnTo>
                  <a:lnTo>
                    <a:pt x="168" y="27991"/>
                  </a:lnTo>
                  <a:lnTo>
                    <a:pt x="301" y="28192"/>
                  </a:lnTo>
                  <a:lnTo>
                    <a:pt x="435" y="28358"/>
                  </a:lnTo>
                  <a:lnTo>
                    <a:pt x="635" y="28525"/>
                  </a:lnTo>
                  <a:lnTo>
                    <a:pt x="835" y="28659"/>
                  </a:lnTo>
                  <a:lnTo>
                    <a:pt x="1035" y="28792"/>
                  </a:lnTo>
                  <a:lnTo>
                    <a:pt x="1002" y="29159"/>
                  </a:lnTo>
                  <a:lnTo>
                    <a:pt x="1035" y="29526"/>
                  </a:lnTo>
                  <a:lnTo>
                    <a:pt x="1102" y="29893"/>
                  </a:lnTo>
                  <a:lnTo>
                    <a:pt x="1235" y="30227"/>
                  </a:lnTo>
                  <a:lnTo>
                    <a:pt x="1435" y="30560"/>
                  </a:lnTo>
                  <a:lnTo>
                    <a:pt x="1669" y="30827"/>
                  </a:lnTo>
                  <a:lnTo>
                    <a:pt x="1936" y="31094"/>
                  </a:lnTo>
                  <a:lnTo>
                    <a:pt x="2269" y="31294"/>
                  </a:lnTo>
                  <a:lnTo>
                    <a:pt x="2636" y="31428"/>
                  </a:lnTo>
                  <a:lnTo>
                    <a:pt x="3037" y="31528"/>
                  </a:lnTo>
                  <a:lnTo>
                    <a:pt x="3404" y="31561"/>
                  </a:lnTo>
                  <a:lnTo>
                    <a:pt x="3804" y="31495"/>
                  </a:lnTo>
                  <a:lnTo>
                    <a:pt x="4038" y="31428"/>
                  </a:lnTo>
                  <a:lnTo>
                    <a:pt x="4238" y="31361"/>
                  </a:lnTo>
                  <a:lnTo>
                    <a:pt x="4405" y="31228"/>
                  </a:lnTo>
                  <a:lnTo>
                    <a:pt x="4571" y="31094"/>
                  </a:lnTo>
                  <a:lnTo>
                    <a:pt x="4705" y="30961"/>
                  </a:lnTo>
                  <a:lnTo>
                    <a:pt x="4838" y="30794"/>
                  </a:lnTo>
                  <a:lnTo>
                    <a:pt x="5039" y="30394"/>
                  </a:lnTo>
                  <a:lnTo>
                    <a:pt x="5239" y="29860"/>
                  </a:lnTo>
                  <a:lnTo>
                    <a:pt x="5372" y="29293"/>
                  </a:lnTo>
                  <a:lnTo>
                    <a:pt x="5773" y="29159"/>
                  </a:lnTo>
                  <a:lnTo>
                    <a:pt x="5939" y="29059"/>
                  </a:lnTo>
                  <a:lnTo>
                    <a:pt x="6106" y="28959"/>
                  </a:lnTo>
                  <a:lnTo>
                    <a:pt x="6306" y="28826"/>
                  </a:lnTo>
                  <a:lnTo>
                    <a:pt x="6473" y="28659"/>
                  </a:lnTo>
                  <a:lnTo>
                    <a:pt x="6640" y="28459"/>
                  </a:lnTo>
                  <a:lnTo>
                    <a:pt x="6773" y="28258"/>
                  </a:lnTo>
                  <a:lnTo>
                    <a:pt x="6907" y="28025"/>
                  </a:lnTo>
                  <a:lnTo>
                    <a:pt x="7007" y="27791"/>
                  </a:lnTo>
                  <a:lnTo>
                    <a:pt x="7174" y="27291"/>
                  </a:lnTo>
                  <a:lnTo>
                    <a:pt x="7274" y="26690"/>
                  </a:lnTo>
                  <a:lnTo>
                    <a:pt x="7341" y="26357"/>
                  </a:lnTo>
                  <a:lnTo>
                    <a:pt x="7341" y="26023"/>
                  </a:lnTo>
                  <a:lnTo>
                    <a:pt x="7274" y="25723"/>
                  </a:lnTo>
                  <a:lnTo>
                    <a:pt x="7207" y="25556"/>
                  </a:lnTo>
                  <a:lnTo>
                    <a:pt x="7140" y="25456"/>
                  </a:lnTo>
                  <a:lnTo>
                    <a:pt x="7040" y="25356"/>
                  </a:lnTo>
                  <a:lnTo>
                    <a:pt x="6907" y="25256"/>
                  </a:lnTo>
                  <a:lnTo>
                    <a:pt x="6773" y="25189"/>
                  </a:lnTo>
                  <a:lnTo>
                    <a:pt x="6573" y="25156"/>
                  </a:lnTo>
                  <a:lnTo>
                    <a:pt x="6173" y="25122"/>
                  </a:lnTo>
                  <a:lnTo>
                    <a:pt x="5739" y="25089"/>
                  </a:lnTo>
                  <a:lnTo>
                    <a:pt x="4872" y="25056"/>
                  </a:lnTo>
                  <a:lnTo>
                    <a:pt x="4571" y="25022"/>
                  </a:lnTo>
                  <a:lnTo>
                    <a:pt x="4938" y="22887"/>
                  </a:lnTo>
                  <a:lnTo>
                    <a:pt x="5339" y="20752"/>
                  </a:lnTo>
                  <a:lnTo>
                    <a:pt x="5806" y="18617"/>
                  </a:lnTo>
                  <a:lnTo>
                    <a:pt x="6306" y="16481"/>
                  </a:lnTo>
                  <a:lnTo>
                    <a:pt x="6907" y="14380"/>
                  </a:lnTo>
                  <a:lnTo>
                    <a:pt x="7507" y="12311"/>
                  </a:lnTo>
                  <a:lnTo>
                    <a:pt x="8208" y="10243"/>
                  </a:lnTo>
                  <a:lnTo>
                    <a:pt x="8942" y="8174"/>
                  </a:lnTo>
                  <a:lnTo>
                    <a:pt x="9509" y="6740"/>
                  </a:lnTo>
                  <a:lnTo>
                    <a:pt x="10076" y="5338"/>
                  </a:lnTo>
                  <a:lnTo>
                    <a:pt x="10677" y="3904"/>
                  </a:lnTo>
                  <a:lnTo>
                    <a:pt x="11311" y="2503"/>
                  </a:lnTo>
                  <a:lnTo>
                    <a:pt x="11344" y="2402"/>
                  </a:lnTo>
                  <a:lnTo>
                    <a:pt x="11344" y="2336"/>
                  </a:lnTo>
                  <a:lnTo>
                    <a:pt x="11277" y="2236"/>
                  </a:lnTo>
                  <a:lnTo>
                    <a:pt x="11211" y="2202"/>
                  </a:lnTo>
                  <a:lnTo>
                    <a:pt x="11144" y="2169"/>
                  </a:lnTo>
                  <a:lnTo>
                    <a:pt x="11077" y="2169"/>
                  </a:lnTo>
                  <a:lnTo>
                    <a:pt x="10977" y="2202"/>
                  </a:lnTo>
                  <a:lnTo>
                    <a:pt x="10910" y="2269"/>
                  </a:lnTo>
                  <a:lnTo>
                    <a:pt x="10744" y="2436"/>
                  </a:lnTo>
                  <a:lnTo>
                    <a:pt x="10577" y="2569"/>
                  </a:lnTo>
                  <a:lnTo>
                    <a:pt x="10410" y="2669"/>
                  </a:lnTo>
                  <a:lnTo>
                    <a:pt x="10210" y="2736"/>
                  </a:lnTo>
                  <a:lnTo>
                    <a:pt x="10010" y="2803"/>
                  </a:lnTo>
                  <a:lnTo>
                    <a:pt x="9576" y="2803"/>
                  </a:lnTo>
                  <a:lnTo>
                    <a:pt x="9376" y="2736"/>
                  </a:lnTo>
                  <a:lnTo>
                    <a:pt x="9142" y="2603"/>
                  </a:lnTo>
                  <a:lnTo>
                    <a:pt x="8942" y="2469"/>
                  </a:lnTo>
                  <a:lnTo>
                    <a:pt x="8775" y="2269"/>
                  </a:lnTo>
                  <a:lnTo>
                    <a:pt x="8642" y="2035"/>
                  </a:lnTo>
                  <a:lnTo>
                    <a:pt x="8775" y="1869"/>
                  </a:lnTo>
                  <a:lnTo>
                    <a:pt x="8809" y="1769"/>
                  </a:lnTo>
                  <a:lnTo>
                    <a:pt x="8775" y="1702"/>
                  </a:lnTo>
                  <a:lnTo>
                    <a:pt x="8742" y="1635"/>
                  </a:lnTo>
                  <a:lnTo>
                    <a:pt x="8675" y="1568"/>
                  </a:lnTo>
                  <a:lnTo>
                    <a:pt x="8575" y="1535"/>
                  </a:lnTo>
                  <a:lnTo>
                    <a:pt x="8508" y="1535"/>
                  </a:lnTo>
                  <a:lnTo>
                    <a:pt x="8408" y="1568"/>
                  </a:lnTo>
                  <a:lnTo>
                    <a:pt x="8341" y="1635"/>
                  </a:lnTo>
                  <a:lnTo>
                    <a:pt x="8208" y="1835"/>
                  </a:lnTo>
                  <a:lnTo>
                    <a:pt x="8041" y="2035"/>
                  </a:lnTo>
                  <a:lnTo>
                    <a:pt x="7874" y="2202"/>
                  </a:lnTo>
                  <a:lnTo>
                    <a:pt x="7674" y="2369"/>
                  </a:lnTo>
                  <a:lnTo>
                    <a:pt x="7474" y="2469"/>
                  </a:lnTo>
                  <a:lnTo>
                    <a:pt x="7240" y="2536"/>
                  </a:lnTo>
                  <a:lnTo>
                    <a:pt x="7007" y="2569"/>
                  </a:lnTo>
                  <a:lnTo>
                    <a:pt x="6740" y="2536"/>
                  </a:lnTo>
                  <a:lnTo>
                    <a:pt x="6507" y="2469"/>
                  </a:lnTo>
                  <a:lnTo>
                    <a:pt x="6273" y="2336"/>
                  </a:lnTo>
                  <a:lnTo>
                    <a:pt x="6073" y="2202"/>
                  </a:lnTo>
                  <a:lnTo>
                    <a:pt x="5873" y="2069"/>
                  </a:lnTo>
                  <a:lnTo>
                    <a:pt x="5706" y="1902"/>
                  </a:lnTo>
                  <a:lnTo>
                    <a:pt x="5539" y="1702"/>
                  </a:lnTo>
                  <a:lnTo>
                    <a:pt x="5406" y="1468"/>
                  </a:lnTo>
                  <a:lnTo>
                    <a:pt x="5272" y="1268"/>
                  </a:lnTo>
                  <a:lnTo>
                    <a:pt x="5205" y="1168"/>
                  </a:lnTo>
                  <a:lnTo>
                    <a:pt x="5139" y="1135"/>
                  </a:lnTo>
                  <a:lnTo>
                    <a:pt x="5039" y="1135"/>
                  </a:lnTo>
                  <a:lnTo>
                    <a:pt x="4972" y="1168"/>
                  </a:lnTo>
                  <a:lnTo>
                    <a:pt x="4905" y="1235"/>
                  </a:lnTo>
                  <a:lnTo>
                    <a:pt x="4838" y="1301"/>
                  </a:lnTo>
                  <a:lnTo>
                    <a:pt x="4838" y="1402"/>
                  </a:lnTo>
                  <a:lnTo>
                    <a:pt x="4872" y="1502"/>
                  </a:lnTo>
                  <a:lnTo>
                    <a:pt x="4905" y="1568"/>
                  </a:lnTo>
                  <a:lnTo>
                    <a:pt x="4705" y="1735"/>
                  </a:lnTo>
                  <a:lnTo>
                    <a:pt x="4471" y="1835"/>
                  </a:lnTo>
                  <a:lnTo>
                    <a:pt x="4238" y="1902"/>
                  </a:lnTo>
                  <a:lnTo>
                    <a:pt x="4038" y="1902"/>
                  </a:lnTo>
                  <a:lnTo>
                    <a:pt x="3771" y="1769"/>
                  </a:lnTo>
                  <a:lnTo>
                    <a:pt x="3537" y="1635"/>
                  </a:lnTo>
                  <a:lnTo>
                    <a:pt x="3337" y="1435"/>
                  </a:lnTo>
                  <a:lnTo>
                    <a:pt x="3170" y="1201"/>
                  </a:lnTo>
                  <a:lnTo>
                    <a:pt x="3037" y="935"/>
                  </a:lnTo>
                  <a:lnTo>
                    <a:pt x="2937" y="701"/>
                  </a:lnTo>
                  <a:lnTo>
                    <a:pt x="2770" y="167"/>
                  </a:lnTo>
                  <a:lnTo>
                    <a:pt x="2737" y="67"/>
                  </a:lnTo>
                  <a:lnTo>
                    <a:pt x="2670" y="34"/>
                  </a:lnTo>
                  <a:lnTo>
                    <a:pt x="25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2952150" y="3371675"/>
              <a:ext cx="71750" cy="20050"/>
            </a:xfrm>
            <a:custGeom>
              <a:avLst/>
              <a:gdLst/>
              <a:ahLst/>
              <a:cxnLst/>
              <a:rect l="l" t="t" r="r" b="b"/>
              <a:pathLst>
                <a:path w="2870" h="802" extrusionOk="0">
                  <a:moveTo>
                    <a:pt x="201" y="0"/>
                  </a:moveTo>
                  <a:lnTo>
                    <a:pt x="134" y="34"/>
                  </a:lnTo>
                  <a:lnTo>
                    <a:pt x="67" y="101"/>
                  </a:lnTo>
                  <a:lnTo>
                    <a:pt x="1" y="167"/>
                  </a:lnTo>
                  <a:lnTo>
                    <a:pt x="1" y="267"/>
                  </a:lnTo>
                  <a:lnTo>
                    <a:pt x="34" y="367"/>
                  </a:lnTo>
                  <a:lnTo>
                    <a:pt x="101" y="434"/>
                  </a:lnTo>
                  <a:lnTo>
                    <a:pt x="167" y="468"/>
                  </a:lnTo>
                  <a:lnTo>
                    <a:pt x="2570" y="801"/>
                  </a:lnTo>
                  <a:lnTo>
                    <a:pt x="2670" y="801"/>
                  </a:lnTo>
                  <a:lnTo>
                    <a:pt x="2770" y="768"/>
                  </a:lnTo>
                  <a:lnTo>
                    <a:pt x="2836" y="734"/>
                  </a:lnTo>
                  <a:lnTo>
                    <a:pt x="2870" y="634"/>
                  </a:lnTo>
                  <a:lnTo>
                    <a:pt x="2870" y="534"/>
                  </a:lnTo>
                  <a:lnTo>
                    <a:pt x="2836" y="468"/>
                  </a:lnTo>
                  <a:lnTo>
                    <a:pt x="2803" y="367"/>
                  </a:lnTo>
                  <a:lnTo>
                    <a:pt x="2703" y="3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2958825" y="3281600"/>
              <a:ext cx="67575" cy="26700"/>
            </a:xfrm>
            <a:custGeom>
              <a:avLst/>
              <a:gdLst/>
              <a:ahLst/>
              <a:cxnLst/>
              <a:rect l="l" t="t" r="r" b="b"/>
              <a:pathLst>
                <a:path w="2703" h="1068" extrusionOk="0">
                  <a:moveTo>
                    <a:pt x="167" y="0"/>
                  </a:moveTo>
                  <a:lnTo>
                    <a:pt x="101" y="34"/>
                  </a:lnTo>
                  <a:lnTo>
                    <a:pt x="34" y="100"/>
                  </a:lnTo>
                  <a:lnTo>
                    <a:pt x="1" y="201"/>
                  </a:lnTo>
                  <a:lnTo>
                    <a:pt x="1" y="267"/>
                  </a:lnTo>
                  <a:lnTo>
                    <a:pt x="1" y="367"/>
                  </a:lnTo>
                  <a:lnTo>
                    <a:pt x="67" y="434"/>
                  </a:lnTo>
                  <a:lnTo>
                    <a:pt x="167" y="467"/>
                  </a:lnTo>
                  <a:lnTo>
                    <a:pt x="2403" y="1068"/>
                  </a:lnTo>
                  <a:lnTo>
                    <a:pt x="2503" y="1068"/>
                  </a:lnTo>
                  <a:lnTo>
                    <a:pt x="2603" y="1035"/>
                  </a:lnTo>
                  <a:lnTo>
                    <a:pt x="2636" y="968"/>
                  </a:lnTo>
                  <a:lnTo>
                    <a:pt x="2703" y="868"/>
                  </a:lnTo>
                  <a:lnTo>
                    <a:pt x="2703" y="801"/>
                  </a:lnTo>
                  <a:lnTo>
                    <a:pt x="2670" y="701"/>
                  </a:lnTo>
                  <a:lnTo>
                    <a:pt x="2603" y="634"/>
                  </a:lnTo>
                  <a:lnTo>
                    <a:pt x="2536" y="601"/>
                  </a:lnTo>
                  <a:lnTo>
                    <a:pt x="267" y="34"/>
                  </a:lnTo>
                  <a:lnTo>
                    <a:pt x="1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989675" y="3228225"/>
              <a:ext cx="45075" cy="30875"/>
            </a:xfrm>
            <a:custGeom>
              <a:avLst/>
              <a:gdLst/>
              <a:ahLst/>
              <a:cxnLst/>
              <a:rect l="l" t="t" r="r" b="b"/>
              <a:pathLst>
                <a:path w="1803" h="1235" extrusionOk="0">
                  <a:moveTo>
                    <a:pt x="168" y="0"/>
                  </a:moveTo>
                  <a:lnTo>
                    <a:pt x="101" y="33"/>
                  </a:lnTo>
                  <a:lnTo>
                    <a:pt x="34" y="100"/>
                  </a:lnTo>
                  <a:lnTo>
                    <a:pt x="1" y="200"/>
                  </a:lnTo>
                  <a:lnTo>
                    <a:pt x="1" y="267"/>
                  </a:lnTo>
                  <a:lnTo>
                    <a:pt x="34" y="367"/>
                  </a:lnTo>
                  <a:lnTo>
                    <a:pt x="101" y="434"/>
                  </a:lnTo>
                  <a:lnTo>
                    <a:pt x="1436" y="1201"/>
                  </a:lnTo>
                  <a:lnTo>
                    <a:pt x="1502" y="1235"/>
                  </a:lnTo>
                  <a:lnTo>
                    <a:pt x="1602" y="1201"/>
                  </a:lnTo>
                  <a:lnTo>
                    <a:pt x="1702" y="1168"/>
                  </a:lnTo>
                  <a:lnTo>
                    <a:pt x="1769" y="1101"/>
                  </a:lnTo>
                  <a:lnTo>
                    <a:pt x="1803" y="1001"/>
                  </a:lnTo>
                  <a:lnTo>
                    <a:pt x="1769" y="934"/>
                  </a:lnTo>
                  <a:lnTo>
                    <a:pt x="1736" y="834"/>
                  </a:lnTo>
                  <a:lnTo>
                    <a:pt x="1669" y="767"/>
                  </a:lnTo>
                  <a:lnTo>
                    <a:pt x="3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024725" y="3194850"/>
              <a:ext cx="32550" cy="38400"/>
            </a:xfrm>
            <a:custGeom>
              <a:avLst/>
              <a:gdLst/>
              <a:ahLst/>
              <a:cxnLst/>
              <a:rect l="l" t="t" r="r" b="b"/>
              <a:pathLst>
                <a:path w="1302" h="1536" extrusionOk="0">
                  <a:moveTo>
                    <a:pt x="134" y="1"/>
                  </a:moveTo>
                  <a:lnTo>
                    <a:pt x="67" y="67"/>
                  </a:lnTo>
                  <a:lnTo>
                    <a:pt x="0" y="134"/>
                  </a:lnTo>
                  <a:lnTo>
                    <a:pt x="0" y="234"/>
                  </a:lnTo>
                  <a:lnTo>
                    <a:pt x="0" y="334"/>
                  </a:lnTo>
                  <a:lnTo>
                    <a:pt x="67" y="401"/>
                  </a:lnTo>
                  <a:lnTo>
                    <a:pt x="901" y="1469"/>
                  </a:lnTo>
                  <a:lnTo>
                    <a:pt x="968" y="1535"/>
                  </a:lnTo>
                  <a:lnTo>
                    <a:pt x="1168" y="1535"/>
                  </a:lnTo>
                  <a:lnTo>
                    <a:pt x="1235" y="1469"/>
                  </a:lnTo>
                  <a:lnTo>
                    <a:pt x="1301" y="1402"/>
                  </a:lnTo>
                  <a:lnTo>
                    <a:pt x="1301" y="1302"/>
                  </a:lnTo>
                  <a:lnTo>
                    <a:pt x="1301" y="1235"/>
                  </a:lnTo>
                  <a:lnTo>
                    <a:pt x="1235" y="1135"/>
                  </a:lnTo>
                  <a:lnTo>
                    <a:pt x="401" y="67"/>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3149000" y="3144800"/>
              <a:ext cx="13350" cy="70100"/>
            </a:xfrm>
            <a:custGeom>
              <a:avLst/>
              <a:gdLst/>
              <a:ahLst/>
              <a:cxnLst/>
              <a:rect l="l" t="t" r="r" b="b"/>
              <a:pathLst>
                <a:path w="534" h="2804" extrusionOk="0">
                  <a:moveTo>
                    <a:pt x="167" y="1"/>
                  </a:moveTo>
                  <a:lnTo>
                    <a:pt x="67" y="68"/>
                  </a:lnTo>
                  <a:lnTo>
                    <a:pt x="34" y="134"/>
                  </a:lnTo>
                  <a:lnTo>
                    <a:pt x="0" y="234"/>
                  </a:lnTo>
                  <a:lnTo>
                    <a:pt x="67" y="802"/>
                  </a:lnTo>
                  <a:lnTo>
                    <a:pt x="67" y="1402"/>
                  </a:lnTo>
                  <a:lnTo>
                    <a:pt x="34" y="1969"/>
                  </a:lnTo>
                  <a:lnTo>
                    <a:pt x="0" y="2570"/>
                  </a:lnTo>
                  <a:lnTo>
                    <a:pt x="0" y="2637"/>
                  </a:lnTo>
                  <a:lnTo>
                    <a:pt x="67" y="2737"/>
                  </a:lnTo>
                  <a:lnTo>
                    <a:pt x="134" y="2770"/>
                  </a:lnTo>
                  <a:lnTo>
                    <a:pt x="234" y="2803"/>
                  </a:lnTo>
                  <a:lnTo>
                    <a:pt x="334" y="2770"/>
                  </a:lnTo>
                  <a:lnTo>
                    <a:pt x="401" y="2737"/>
                  </a:lnTo>
                  <a:lnTo>
                    <a:pt x="467" y="2637"/>
                  </a:lnTo>
                  <a:lnTo>
                    <a:pt x="467" y="2570"/>
                  </a:lnTo>
                  <a:lnTo>
                    <a:pt x="534" y="1969"/>
                  </a:lnTo>
                  <a:lnTo>
                    <a:pt x="534" y="1402"/>
                  </a:lnTo>
                  <a:lnTo>
                    <a:pt x="534" y="802"/>
                  </a:lnTo>
                  <a:lnTo>
                    <a:pt x="501" y="234"/>
                  </a:lnTo>
                  <a:lnTo>
                    <a:pt x="467" y="134"/>
                  </a:lnTo>
                  <a:lnTo>
                    <a:pt x="401" y="68"/>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3194875" y="3159000"/>
              <a:ext cx="15875" cy="57575"/>
            </a:xfrm>
            <a:custGeom>
              <a:avLst/>
              <a:gdLst/>
              <a:ahLst/>
              <a:cxnLst/>
              <a:rect l="l" t="t" r="r" b="b"/>
              <a:pathLst>
                <a:path w="635" h="2303" extrusionOk="0">
                  <a:moveTo>
                    <a:pt x="367" y="0"/>
                  </a:moveTo>
                  <a:lnTo>
                    <a:pt x="300" y="33"/>
                  </a:lnTo>
                  <a:lnTo>
                    <a:pt x="234" y="100"/>
                  </a:lnTo>
                  <a:lnTo>
                    <a:pt x="167" y="200"/>
                  </a:lnTo>
                  <a:lnTo>
                    <a:pt x="67" y="1134"/>
                  </a:lnTo>
                  <a:lnTo>
                    <a:pt x="0" y="2069"/>
                  </a:lnTo>
                  <a:lnTo>
                    <a:pt x="0" y="2169"/>
                  </a:lnTo>
                  <a:lnTo>
                    <a:pt x="67" y="2235"/>
                  </a:lnTo>
                  <a:lnTo>
                    <a:pt x="134" y="2302"/>
                  </a:lnTo>
                  <a:lnTo>
                    <a:pt x="334" y="2302"/>
                  </a:lnTo>
                  <a:lnTo>
                    <a:pt x="400" y="2235"/>
                  </a:lnTo>
                  <a:lnTo>
                    <a:pt x="467" y="2169"/>
                  </a:lnTo>
                  <a:lnTo>
                    <a:pt x="467" y="2069"/>
                  </a:lnTo>
                  <a:lnTo>
                    <a:pt x="534" y="1201"/>
                  </a:lnTo>
                  <a:lnTo>
                    <a:pt x="634" y="300"/>
                  </a:lnTo>
                  <a:lnTo>
                    <a:pt x="634" y="200"/>
                  </a:lnTo>
                  <a:lnTo>
                    <a:pt x="634" y="133"/>
                  </a:lnTo>
                  <a:lnTo>
                    <a:pt x="567" y="67"/>
                  </a:lnTo>
                  <a:lnTo>
                    <a:pt x="4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3252425" y="3179850"/>
              <a:ext cx="29200" cy="45050"/>
            </a:xfrm>
            <a:custGeom>
              <a:avLst/>
              <a:gdLst/>
              <a:ahLst/>
              <a:cxnLst/>
              <a:rect l="l" t="t" r="r" b="b"/>
              <a:pathLst>
                <a:path w="1168" h="1802" extrusionOk="0">
                  <a:moveTo>
                    <a:pt x="868" y="0"/>
                  </a:moveTo>
                  <a:lnTo>
                    <a:pt x="767" y="67"/>
                  </a:lnTo>
                  <a:lnTo>
                    <a:pt x="734" y="134"/>
                  </a:lnTo>
                  <a:lnTo>
                    <a:pt x="34" y="1435"/>
                  </a:lnTo>
                  <a:lnTo>
                    <a:pt x="0" y="1535"/>
                  </a:lnTo>
                  <a:lnTo>
                    <a:pt x="0" y="1635"/>
                  </a:lnTo>
                  <a:lnTo>
                    <a:pt x="67" y="1702"/>
                  </a:lnTo>
                  <a:lnTo>
                    <a:pt x="134" y="1768"/>
                  </a:lnTo>
                  <a:lnTo>
                    <a:pt x="200" y="1802"/>
                  </a:lnTo>
                  <a:lnTo>
                    <a:pt x="300" y="1802"/>
                  </a:lnTo>
                  <a:lnTo>
                    <a:pt x="401" y="1768"/>
                  </a:lnTo>
                  <a:lnTo>
                    <a:pt x="467" y="1668"/>
                  </a:lnTo>
                  <a:lnTo>
                    <a:pt x="1134" y="367"/>
                  </a:lnTo>
                  <a:lnTo>
                    <a:pt x="1168" y="267"/>
                  </a:lnTo>
                  <a:lnTo>
                    <a:pt x="1168" y="167"/>
                  </a:lnTo>
                  <a:lnTo>
                    <a:pt x="1134" y="100"/>
                  </a:lnTo>
                  <a:lnTo>
                    <a:pt x="1034" y="33"/>
                  </a:lnTo>
                  <a:lnTo>
                    <a:pt x="9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3352500" y="3254900"/>
              <a:ext cx="28375" cy="25875"/>
            </a:xfrm>
            <a:custGeom>
              <a:avLst/>
              <a:gdLst/>
              <a:ahLst/>
              <a:cxnLst/>
              <a:rect l="l" t="t" r="r" b="b"/>
              <a:pathLst>
                <a:path w="1135" h="1035" extrusionOk="0">
                  <a:moveTo>
                    <a:pt x="835" y="1"/>
                  </a:moveTo>
                  <a:lnTo>
                    <a:pt x="735" y="67"/>
                  </a:lnTo>
                  <a:lnTo>
                    <a:pt x="67" y="635"/>
                  </a:lnTo>
                  <a:lnTo>
                    <a:pt x="34" y="701"/>
                  </a:lnTo>
                  <a:lnTo>
                    <a:pt x="1" y="801"/>
                  </a:lnTo>
                  <a:lnTo>
                    <a:pt x="34" y="902"/>
                  </a:lnTo>
                  <a:lnTo>
                    <a:pt x="67" y="968"/>
                  </a:lnTo>
                  <a:lnTo>
                    <a:pt x="167" y="1035"/>
                  </a:lnTo>
                  <a:lnTo>
                    <a:pt x="334" y="1035"/>
                  </a:lnTo>
                  <a:lnTo>
                    <a:pt x="401" y="968"/>
                  </a:lnTo>
                  <a:lnTo>
                    <a:pt x="1068" y="401"/>
                  </a:lnTo>
                  <a:lnTo>
                    <a:pt x="1135" y="334"/>
                  </a:lnTo>
                  <a:lnTo>
                    <a:pt x="1135" y="234"/>
                  </a:lnTo>
                  <a:lnTo>
                    <a:pt x="1135" y="134"/>
                  </a:lnTo>
                  <a:lnTo>
                    <a:pt x="1068" y="67"/>
                  </a:lnTo>
                  <a:lnTo>
                    <a:pt x="10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327475" y="3354150"/>
              <a:ext cx="39225" cy="15875"/>
            </a:xfrm>
            <a:custGeom>
              <a:avLst/>
              <a:gdLst/>
              <a:ahLst/>
              <a:cxnLst/>
              <a:rect l="l" t="t" r="r" b="b"/>
              <a:pathLst>
                <a:path w="1569" h="635" extrusionOk="0">
                  <a:moveTo>
                    <a:pt x="234" y="1"/>
                  </a:moveTo>
                  <a:lnTo>
                    <a:pt x="134" y="34"/>
                  </a:lnTo>
                  <a:lnTo>
                    <a:pt x="68" y="101"/>
                  </a:lnTo>
                  <a:lnTo>
                    <a:pt x="34" y="168"/>
                  </a:lnTo>
                  <a:lnTo>
                    <a:pt x="1" y="268"/>
                  </a:lnTo>
                  <a:lnTo>
                    <a:pt x="34" y="368"/>
                  </a:lnTo>
                  <a:lnTo>
                    <a:pt x="101" y="435"/>
                  </a:lnTo>
                  <a:lnTo>
                    <a:pt x="201" y="468"/>
                  </a:lnTo>
                  <a:lnTo>
                    <a:pt x="1269" y="635"/>
                  </a:lnTo>
                  <a:lnTo>
                    <a:pt x="1369" y="635"/>
                  </a:lnTo>
                  <a:lnTo>
                    <a:pt x="1435" y="601"/>
                  </a:lnTo>
                  <a:lnTo>
                    <a:pt x="1502" y="568"/>
                  </a:lnTo>
                  <a:lnTo>
                    <a:pt x="1569" y="468"/>
                  </a:lnTo>
                  <a:lnTo>
                    <a:pt x="1569" y="368"/>
                  </a:lnTo>
                  <a:lnTo>
                    <a:pt x="1535" y="301"/>
                  </a:lnTo>
                  <a:lnTo>
                    <a:pt x="1469" y="201"/>
                  </a:lnTo>
                  <a:lnTo>
                    <a:pt x="1402" y="168"/>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3300800" y="3433400"/>
              <a:ext cx="55075" cy="21700"/>
            </a:xfrm>
            <a:custGeom>
              <a:avLst/>
              <a:gdLst/>
              <a:ahLst/>
              <a:cxnLst/>
              <a:rect l="l" t="t" r="r" b="b"/>
              <a:pathLst>
                <a:path w="2203" h="868" extrusionOk="0">
                  <a:moveTo>
                    <a:pt x="200" y="0"/>
                  </a:moveTo>
                  <a:lnTo>
                    <a:pt x="100" y="34"/>
                  </a:lnTo>
                  <a:lnTo>
                    <a:pt x="34" y="100"/>
                  </a:lnTo>
                  <a:lnTo>
                    <a:pt x="0" y="167"/>
                  </a:lnTo>
                  <a:lnTo>
                    <a:pt x="0" y="267"/>
                  </a:lnTo>
                  <a:lnTo>
                    <a:pt x="34" y="367"/>
                  </a:lnTo>
                  <a:lnTo>
                    <a:pt x="100" y="434"/>
                  </a:lnTo>
                  <a:lnTo>
                    <a:pt x="167" y="467"/>
                  </a:lnTo>
                  <a:lnTo>
                    <a:pt x="1902" y="868"/>
                  </a:lnTo>
                  <a:lnTo>
                    <a:pt x="2102" y="868"/>
                  </a:lnTo>
                  <a:lnTo>
                    <a:pt x="2169" y="801"/>
                  </a:lnTo>
                  <a:lnTo>
                    <a:pt x="2202" y="701"/>
                  </a:lnTo>
                  <a:lnTo>
                    <a:pt x="2202" y="601"/>
                  </a:lnTo>
                  <a:lnTo>
                    <a:pt x="2202" y="534"/>
                  </a:lnTo>
                  <a:lnTo>
                    <a:pt x="2135" y="467"/>
                  </a:lnTo>
                  <a:lnTo>
                    <a:pt x="2035" y="401"/>
                  </a:lnTo>
                  <a:lnTo>
                    <a:pt x="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5;p33">
            <a:extLst>
              <a:ext uri="{FF2B5EF4-FFF2-40B4-BE49-F238E27FC236}">
                <a16:creationId xmlns:a16="http://schemas.microsoft.com/office/drawing/2014/main" id="{A2B6D57F-18C4-3932-95BF-3393E1C90335}"/>
              </a:ext>
            </a:extLst>
          </p:cNvPr>
          <p:cNvSpPr txBox="1">
            <a:spLocks/>
          </p:cNvSpPr>
          <p:nvPr/>
        </p:nvSpPr>
        <p:spPr>
          <a:xfrm>
            <a:off x="615046" y="1495837"/>
            <a:ext cx="2516100"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1. </a:t>
            </a:r>
            <a:r>
              <a:rPr lang="en-US" sz="1400" dirty="0"/>
              <a:t>Introduction</a:t>
            </a:r>
          </a:p>
        </p:txBody>
      </p:sp>
      <p:sp>
        <p:nvSpPr>
          <p:cNvPr id="21" name="Google Shape;335;p33">
            <a:extLst>
              <a:ext uri="{FF2B5EF4-FFF2-40B4-BE49-F238E27FC236}">
                <a16:creationId xmlns:a16="http://schemas.microsoft.com/office/drawing/2014/main" id="{77F3AA6A-4B68-E961-92F9-51E70375EAC9}"/>
              </a:ext>
            </a:extLst>
          </p:cNvPr>
          <p:cNvSpPr txBox="1">
            <a:spLocks/>
          </p:cNvSpPr>
          <p:nvPr/>
        </p:nvSpPr>
        <p:spPr>
          <a:xfrm>
            <a:off x="587227" y="1806065"/>
            <a:ext cx="2574701"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2. </a:t>
            </a:r>
            <a:r>
              <a:rPr lang="en-US" sz="1400" dirty="0"/>
              <a:t>Objectives</a:t>
            </a:r>
          </a:p>
        </p:txBody>
      </p:sp>
      <p:sp>
        <p:nvSpPr>
          <p:cNvPr id="22" name="Google Shape;335;p33">
            <a:extLst>
              <a:ext uri="{FF2B5EF4-FFF2-40B4-BE49-F238E27FC236}">
                <a16:creationId xmlns:a16="http://schemas.microsoft.com/office/drawing/2014/main" id="{FF945106-BB3D-4B2C-03D4-85E24983F849}"/>
              </a:ext>
            </a:extLst>
          </p:cNvPr>
          <p:cNvSpPr txBox="1">
            <a:spLocks/>
          </p:cNvSpPr>
          <p:nvPr/>
        </p:nvSpPr>
        <p:spPr>
          <a:xfrm>
            <a:off x="581516" y="2154547"/>
            <a:ext cx="2620534"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3</a:t>
            </a:r>
            <a:r>
              <a:rPr lang="en-US" sz="1400" dirty="0"/>
              <a:t>. Problem Formulation</a:t>
            </a:r>
          </a:p>
        </p:txBody>
      </p:sp>
      <p:sp>
        <p:nvSpPr>
          <p:cNvPr id="23" name="Google Shape;335;p33">
            <a:extLst>
              <a:ext uri="{FF2B5EF4-FFF2-40B4-BE49-F238E27FC236}">
                <a16:creationId xmlns:a16="http://schemas.microsoft.com/office/drawing/2014/main" id="{B6BC86F2-EEB2-1A90-3CDE-522FCF724CEA}"/>
              </a:ext>
            </a:extLst>
          </p:cNvPr>
          <p:cNvSpPr txBox="1">
            <a:spLocks/>
          </p:cNvSpPr>
          <p:nvPr/>
        </p:nvSpPr>
        <p:spPr>
          <a:xfrm>
            <a:off x="567093" y="2499077"/>
            <a:ext cx="2575015"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4. </a:t>
            </a:r>
            <a:r>
              <a:rPr lang="en-US" sz="1400" dirty="0"/>
              <a:t>Methodology</a:t>
            </a:r>
          </a:p>
        </p:txBody>
      </p:sp>
      <p:sp>
        <p:nvSpPr>
          <p:cNvPr id="24" name="Google Shape;335;p33">
            <a:extLst>
              <a:ext uri="{FF2B5EF4-FFF2-40B4-BE49-F238E27FC236}">
                <a16:creationId xmlns:a16="http://schemas.microsoft.com/office/drawing/2014/main" id="{830305CD-898C-0311-788E-FEBD5D8EA385}"/>
              </a:ext>
            </a:extLst>
          </p:cNvPr>
          <p:cNvSpPr txBox="1">
            <a:spLocks/>
          </p:cNvSpPr>
          <p:nvPr/>
        </p:nvSpPr>
        <p:spPr>
          <a:xfrm>
            <a:off x="596550" y="3171997"/>
            <a:ext cx="2516100"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6. </a:t>
            </a:r>
            <a:r>
              <a:rPr lang="en-US" sz="1400" dirty="0"/>
              <a:t>Tech Stack</a:t>
            </a:r>
          </a:p>
        </p:txBody>
      </p:sp>
      <p:sp>
        <p:nvSpPr>
          <p:cNvPr id="25" name="Google Shape;335;p33">
            <a:extLst>
              <a:ext uri="{FF2B5EF4-FFF2-40B4-BE49-F238E27FC236}">
                <a16:creationId xmlns:a16="http://schemas.microsoft.com/office/drawing/2014/main" id="{72BD107D-AABE-D4FE-250D-5F8B114E4C9F}"/>
              </a:ext>
            </a:extLst>
          </p:cNvPr>
          <p:cNvSpPr txBox="1">
            <a:spLocks/>
          </p:cNvSpPr>
          <p:nvPr/>
        </p:nvSpPr>
        <p:spPr>
          <a:xfrm>
            <a:off x="576838" y="2827467"/>
            <a:ext cx="2516100"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5. </a:t>
            </a:r>
            <a:r>
              <a:rPr lang="en-US" sz="1400" dirty="0"/>
              <a:t>Project Structure</a:t>
            </a:r>
          </a:p>
        </p:txBody>
      </p:sp>
      <p:sp>
        <p:nvSpPr>
          <p:cNvPr id="26" name="Google Shape;335;p33">
            <a:extLst>
              <a:ext uri="{FF2B5EF4-FFF2-40B4-BE49-F238E27FC236}">
                <a16:creationId xmlns:a16="http://schemas.microsoft.com/office/drawing/2014/main" id="{71B590CB-8C7A-B21D-391D-2A2B8CDF6A1D}"/>
              </a:ext>
            </a:extLst>
          </p:cNvPr>
          <p:cNvSpPr txBox="1">
            <a:spLocks/>
          </p:cNvSpPr>
          <p:nvPr/>
        </p:nvSpPr>
        <p:spPr>
          <a:xfrm>
            <a:off x="3290111" y="1501204"/>
            <a:ext cx="2516100" cy="5160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7.</a:t>
            </a:r>
            <a:r>
              <a:rPr lang="en-US" sz="1400" dirty="0"/>
              <a:t> User Roles</a:t>
            </a:r>
          </a:p>
        </p:txBody>
      </p:sp>
      <p:sp>
        <p:nvSpPr>
          <p:cNvPr id="27" name="Google Shape;335;p33">
            <a:extLst>
              <a:ext uri="{FF2B5EF4-FFF2-40B4-BE49-F238E27FC236}">
                <a16:creationId xmlns:a16="http://schemas.microsoft.com/office/drawing/2014/main" id="{342B71F1-3DE1-47E3-1448-B2C39A370FE1}"/>
              </a:ext>
            </a:extLst>
          </p:cNvPr>
          <p:cNvSpPr txBox="1">
            <a:spLocks/>
          </p:cNvSpPr>
          <p:nvPr/>
        </p:nvSpPr>
        <p:spPr>
          <a:xfrm>
            <a:off x="3286081" y="1918174"/>
            <a:ext cx="2516100" cy="4175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
              <a:buFont typeface="Hammersmith One"/>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1200"/>
              <a:buFont typeface="Hammersmith One"/>
              <a:buNone/>
              <a:defRPr sz="1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sz="1400" dirty="0">
                <a:solidFill>
                  <a:schemeClr val="tx2"/>
                </a:solidFill>
              </a:rPr>
              <a:t>8.</a:t>
            </a:r>
            <a:r>
              <a:rPr lang="en-US" sz="1400" dirty="0"/>
              <a:t> Project Overview</a:t>
            </a:r>
          </a:p>
        </p:txBody>
      </p:sp>
      <p:sp>
        <p:nvSpPr>
          <p:cNvPr id="31" name="TextBox 30">
            <a:extLst>
              <a:ext uri="{FF2B5EF4-FFF2-40B4-BE49-F238E27FC236}">
                <a16:creationId xmlns:a16="http://schemas.microsoft.com/office/drawing/2014/main" id="{F52DD618-CD88-BC0C-6560-5C8909C1A718}"/>
              </a:ext>
            </a:extLst>
          </p:cNvPr>
          <p:cNvSpPr txBox="1"/>
          <p:nvPr/>
        </p:nvSpPr>
        <p:spPr>
          <a:xfrm>
            <a:off x="3283848" y="2319728"/>
            <a:ext cx="4572000" cy="307777"/>
          </a:xfrm>
          <a:prstGeom prst="rect">
            <a:avLst/>
          </a:prstGeom>
          <a:noFill/>
        </p:spPr>
        <p:txBody>
          <a:bodyPr wrap="square">
            <a:spAutoFit/>
          </a:bodyPr>
          <a:lstStyle/>
          <a:p>
            <a:pPr lvl="0">
              <a:spcAft>
                <a:spcPts val="100"/>
              </a:spcAft>
            </a:pPr>
            <a:r>
              <a:rPr lang="en-US" sz="1400" b="1" dirty="0">
                <a:solidFill>
                  <a:schemeClr val="tx2"/>
                </a:solidFill>
                <a:latin typeface="Hammersmith One"/>
                <a:ea typeface="Hammersmith One"/>
                <a:cs typeface="Hammersmith One"/>
                <a:sym typeface="Hammersmith One"/>
              </a:rPr>
              <a:t>9.</a:t>
            </a:r>
            <a:r>
              <a:rPr lang="en-US" sz="1400" b="1" dirty="0">
                <a:solidFill>
                  <a:schemeClr val="dk1"/>
                </a:solidFill>
                <a:latin typeface="Hammersmith One"/>
                <a:ea typeface="Hammersmith One"/>
                <a:cs typeface="Hammersmith One"/>
                <a:sym typeface="Hammersmith One"/>
              </a:rPr>
              <a:t> Limitations and Challenges</a:t>
            </a:r>
          </a:p>
        </p:txBody>
      </p:sp>
      <p:sp>
        <p:nvSpPr>
          <p:cNvPr id="33" name="TextBox 32">
            <a:extLst>
              <a:ext uri="{FF2B5EF4-FFF2-40B4-BE49-F238E27FC236}">
                <a16:creationId xmlns:a16="http://schemas.microsoft.com/office/drawing/2014/main" id="{D7BE34FF-9DDB-C19E-AE63-D5755DA4A752}"/>
              </a:ext>
            </a:extLst>
          </p:cNvPr>
          <p:cNvSpPr txBox="1"/>
          <p:nvPr/>
        </p:nvSpPr>
        <p:spPr>
          <a:xfrm>
            <a:off x="3233854" y="2679053"/>
            <a:ext cx="4572000" cy="307777"/>
          </a:xfrm>
          <a:prstGeom prst="rect">
            <a:avLst/>
          </a:prstGeom>
          <a:noFill/>
        </p:spPr>
        <p:txBody>
          <a:bodyPr wrap="square">
            <a:spAutoFit/>
          </a:bodyPr>
          <a:lstStyle/>
          <a:p>
            <a:pPr lvl="0">
              <a:spcAft>
                <a:spcPts val="100"/>
              </a:spcAft>
            </a:pPr>
            <a:r>
              <a:rPr lang="en-US" b="1" dirty="0">
                <a:solidFill>
                  <a:schemeClr val="tx2"/>
                </a:solidFill>
                <a:latin typeface="Hammersmith One"/>
                <a:ea typeface="Hammersmith One"/>
                <a:cs typeface="Hammersmith One"/>
                <a:sym typeface="Hammersmith One"/>
              </a:rPr>
              <a:t>10. </a:t>
            </a:r>
            <a:r>
              <a:rPr lang="en-US" sz="1400" b="1" dirty="0">
                <a:solidFill>
                  <a:schemeClr val="dk1"/>
                </a:solidFill>
                <a:latin typeface="Hammersmith One"/>
                <a:ea typeface="Hammersmith One"/>
                <a:cs typeface="Hammersmith One"/>
                <a:sym typeface="Hammersmith One"/>
              </a:rPr>
              <a:t>Future Scope And Expansion</a:t>
            </a:r>
          </a:p>
        </p:txBody>
      </p:sp>
      <p:sp>
        <p:nvSpPr>
          <p:cNvPr id="35" name="TextBox 34">
            <a:extLst>
              <a:ext uri="{FF2B5EF4-FFF2-40B4-BE49-F238E27FC236}">
                <a16:creationId xmlns:a16="http://schemas.microsoft.com/office/drawing/2014/main" id="{DD30CABC-471B-2973-B65B-AD3E0CEF670E}"/>
              </a:ext>
            </a:extLst>
          </p:cNvPr>
          <p:cNvSpPr txBox="1"/>
          <p:nvPr/>
        </p:nvSpPr>
        <p:spPr>
          <a:xfrm>
            <a:off x="3270606" y="3016736"/>
            <a:ext cx="4572000" cy="307777"/>
          </a:xfrm>
          <a:prstGeom prst="rect">
            <a:avLst/>
          </a:prstGeom>
          <a:noFill/>
        </p:spPr>
        <p:txBody>
          <a:bodyPr wrap="square">
            <a:spAutoFit/>
          </a:bodyPr>
          <a:lstStyle/>
          <a:p>
            <a:r>
              <a:rPr lang="en-US" sz="1400" b="1" dirty="0">
                <a:solidFill>
                  <a:schemeClr val="tx2"/>
                </a:solidFill>
                <a:latin typeface="Hammersmith One"/>
                <a:ea typeface="Hammersmith One"/>
                <a:cs typeface="Hammersmith One"/>
                <a:sym typeface="Hammersmith One"/>
              </a:rPr>
              <a:t>11. </a:t>
            </a:r>
            <a:r>
              <a:rPr lang="en-US" sz="1400" b="1" dirty="0">
                <a:solidFill>
                  <a:schemeClr val="dk1"/>
                </a:solidFill>
                <a:latin typeface="Hammersmith One"/>
                <a:ea typeface="Hammersmith One"/>
                <a:cs typeface="Hammersmith One"/>
                <a:sym typeface="Hammersmith One"/>
              </a:rPr>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6"/>
          <p:cNvSpPr/>
          <p:nvPr/>
        </p:nvSpPr>
        <p:spPr>
          <a:xfrm>
            <a:off x="5946958" y="1541922"/>
            <a:ext cx="2144100" cy="214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txBox="1">
            <a:spLocks noGrp="1"/>
          </p:cNvSpPr>
          <p:nvPr>
            <p:ph type="subTitle" idx="1"/>
          </p:nvPr>
        </p:nvSpPr>
        <p:spPr>
          <a:xfrm>
            <a:off x="767002" y="871033"/>
            <a:ext cx="4318200" cy="3642467"/>
          </a:xfrm>
          <a:prstGeom prst="rect">
            <a:avLst/>
          </a:prstGeom>
        </p:spPr>
        <p:txBody>
          <a:bodyPr spcFirstLastPara="1" wrap="square" lIns="91425" tIns="91425" rIns="91425" bIns="91425" anchor="ctr" anchorCtr="0">
            <a:noAutofit/>
          </a:bodyPr>
          <a:lstStyle/>
          <a:p>
            <a:pPr marL="0" lvl="0" indent="0" algn="l">
              <a:spcAft>
                <a:spcPts val="100"/>
              </a:spcAft>
            </a:pPr>
            <a:r>
              <a:rPr lang="en-US" sz="1200" b="0" i="0" dirty="0">
                <a:solidFill>
                  <a:srgbClr val="050505"/>
                </a:solidFill>
                <a:effectLst/>
                <a:latin typeface="Segoe UI Historic" panose="020B0502040204020203" pitchFamily="34" charset="0"/>
              </a:rPr>
              <a:t>EIMS, the Electricity Interruption Monitoring System – a data-driven analytical website designed exclusively for electricity distribution and management companies</a:t>
            </a:r>
            <a:r>
              <a:rPr lang="en-US" sz="1600" b="0" i="0" dirty="0">
                <a:solidFill>
                  <a:srgbClr val="050505"/>
                </a:solidFill>
                <a:effectLst/>
                <a:latin typeface="Segoe UI Historic" panose="020B0502040204020203" pitchFamily="34" charset="0"/>
              </a:rPr>
              <a:t>. </a:t>
            </a:r>
          </a:p>
          <a:p>
            <a:pPr marL="0" lvl="0" indent="0" algn="l">
              <a:spcAft>
                <a:spcPts val="100"/>
              </a:spcAft>
            </a:pPr>
            <a:endParaRPr lang="en-US" sz="1600" dirty="0">
              <a:solidFill>
                <a:srgbClr val="050505"/>
              </a:solidFill>
              <a:latin typeface="Segoe UI Historic" panose="020B0502040204020203" pitchFamily="34" charset="0"/>
            </a:endParaRPr>
          </a:p>
          <a:p>
            <a:pPr marL="0" lvl="0" indent="0" algn="l">
              <a:spcAft>
                <a:spcPts val="100"/>
              </a:spcAft>
            </a:pPr>
            <a:r>
              <a:rPr lang="en-US" sz="1200" b="0" i="0" dirty="0">
                <a:solidFill>
                  <a:srgbClr val="050505"/>
                </a:solidFill>
                <a:effectLst/>
                <a:latin typeface="Segoe UI Historic" panose="020B0502040204020203" pitchFamily="34" charset="0"/>
              </a:rPr>
              <a:t>It’s mission is to empower management teams with the tools they need to make informed decisions by analyzing interruption reports based on areas and their main causes.</a:t>
            </a:r>
          </a:p>
          <a:p>
            <a:pPr marL="0" lvl="0" indent="0" algn="l">
              <a:spcAft>
                <a:spcPts val="100"/>
              </a:spcAft>
            </a:pPr>
            <a:endParaRPr lang="en-US" sz="1200" b="0" i="0" dirty="0">
              <a:solidFill>
                <a:srgbClr val="050505"/>
              </a:solidFill>
              <a:effectLst/>
              <a:latin typeface="Segoe UI Historic" panose="020B0502040204020203" pitchFamily="34" charset="0"/>
            </a:endParaRPr>
          </a:p>
          <a:p>
            <a:pPr marL="0" lvl="0" indent="0" algn="l">
              <a:spcAft>
                <a:spcPts val="100"/>
              </a:spcAft>
            </a:pPr>
            <a:r>
              <a:rPr lang="en-US" sz="1200" b="0" i="0" dirty="0">
                <a:solidFill>
                  <a:srgbClr val="050505"/>
                </a:solidFill>
                <a:effectLst/>
                <a:latin typeface="Segoe UI Historic" panose="020B0502040204020203" pitchFamily="34" charset="0"/>
              </a:rPr>
              <a:t>By providing valuable reports and insights, EIMS will able to enhance the efficiency of electricity distribution and it will benefit the public consumers in the long run. </a:t>
            </a:r>
            <a:endParaRPr lang="en-US" sz="1200" dirty="0"/>
          </a:p>
        </p:txBody>
      </p:sp>
      <p:grpSp>
        <p:nvGrpSpPr>
          <p:cNvPr id="437" name="Google Shape;437;p36"/>
          <p:cNvGrpSpPr/>
          <p:nvPr/>
        </p:nvGrpSpPr>
        <p:grpSpPr>
          <a:xfrm>
            <a:off x="6503853" y="1979045"/>
            <a:ext cx="1030334" cy="1331665"/>
            <a:chOff x="2080550" y="3234900"/>
            <a:chExt cx="613075" cy="792375"/>
          </a:xfrm>
        </p:grpSpPr>
        <p:sp>
          <p:nvSpPr>
            <p:cNvPr id="438" name="Google Shape;438;p36"/>
            <p:cNvSpPr/>
            <p:nvPr/>
          </p:nvSpPr>
          <p:spPr>
            <a:xfrm>
              <a:off x="2168125" y="3303275"/>
              <a:ext cx="424575" cy="592225"/>
            </a:xfrm>
            <a:custGeom>
              <a:avLst/>
              <a:gdLst/>
              <a:ahLst/>
              <a:cxnLst/>
              <a:rect l="l" t="t" r="r" b="b"/>
              <a:pathLst>
                <a:path w="16983" h="23689" extrusionOk="0">
                  <a:moveTo>
                    <a:pt x="7708" y="1"/>
                  </a:moveTo>
                  <a:lnTo>
                    <a:pt x="7074" y="34"/>
                  </a:lnTo>
                  <a:lnTo>
                    <a:pt x="6473" y="101"/>
                  </a:lnTo>
                  <a:lnTo>
                    <a:pt x="5873" y="201"/>
                  </a:lnTo>
                  <a:lnTo>
                    <a:pt x="5306" y="368"/>
                  </a:lnTo>
                  <a:lnTo>
                    <a:pt x="4738" y="568"/>
                  </a:lnTo>
                  <a:lnTo>
                    <a:pt x="4171" y="801"/>
                  </a:lnTo>
                  <a:lnTo>
                    <a:pt x="3637" y="1068"/>
                  </a:lnTo>
                  <a:lnTo>
                    <a:pt x="3137" y="1369"/>
                  </a:lnTo>
                  <a:lnTo>
                    <a:pt x="2670" y="1736"/>
                  </a:lnTo>
                  <a:lnTo>
                    <a:pt x="2236" y="2136"/>
                  </a:lnTo>
                  <a:lnTo>
                    <a:pt x="1836" y="2603"/>
                  </a:lnTo>
                  <a:lnTo>
                    <a:pt x="1569" y="2937"/>
                  </a:lnTo>
                  <a:lnTo>
                    <a:pt x="1335" y="3270"/>
                  </a:lnTo>
                  <a:lnTo>
                    <a:pt x="1135" y="3637"/>
                  </a:lnTo>
                  <a:lnTo>
                    <a:pt x="935" y="4038"/>
                  </a:lnTo>
                  <a:lnTo>
                    <a:pt x="768" y="4405"/>
                  </a:lnTo>
                  <a:lnTo>
                    <a:pt x="601" y="4805"/>
                  </a:lnTo>
                  <a:lnTo>
                    <a:pt x="335" y="5606"/>
                  </a:lnTo>
                  <a:lnTo>
                    <a:pt x="168" y="6373"/>
                  </a:lnTo>
                  <a:lnTo>
                    <a:pt x="68" y="7107"/>
                  </a:lnTo>
                  <a:lnTo>
                    <a:pt x="1" y="7874"/>
                  </a:lnTo>
                  <a:lnTo>
                    <a:pt x="34" y="8642"/>
                  </a:lnTo>
                  <a:lnTo>
                    <a:pt x="134" y="9409"/>
                  </a:lnTo>
                  <a:lnTo>
                    <a:pt x="301" y="10143"/>
                  </a:lnTo>
                  <a:lnTo>
                    <a:pt x="401" y="10510"/>
                  </a:lnTo>
                  <a:lnTo>
                    <a:pt x="535" y="10844"/>
                  </a:lnTo>
                  <a:lnTo>
                    <a:pt x="668" y="11211"/>
                  </a:lnTo>
                  <a:lnTo>
                    <a:pt x="868" y="11544"/>
                  </a:lnTo>
                  <a:lnTo>
                    <a:pt x="1235" y="12111"/>
                  </a:lnTo>
                  <a:lnTo>
                    <a:pt x="1636" y="12679"/>
                  </a:lnTo>
                  <a:lnTo>
                    <a:pt x="2103" y="13179"/>
                  </a:lnTo>
                  <a:lnTo>
                    <a:pt x="2603" y="13646"/>
                  </a:lnTo>
                  <a:lnTo>
                    <a:pt x="3170" y="14080"/>
                  </a:lnTo>
                  <a:lnTo>
                    <a:pt x="3737" y="14513"/>
                  </a:lnTo>
                  <a:lnTo>
                    <a:pt x="4305" y="14880"/>
                  </a:lnTo>
                  <a:lnTo>
                    <a:pt x="4905" y="15247"/>
                  </a:lnTo>
                  <a:lnTo>
                    <a:pt x="5172" y="15414"/>
                  </a:lnTo>
                  <a:lnTo>
                    <a:pt x="5439" y="15581"/>
                  </a:lnTo>
                  <a:lnTo>
                    <a:pt x="5673" y="15781"/>
                  </a:lnTo>
                  <a:lnTo>
                    <a:pt x="5873" y="16015"/>
                  </a:lnTo>
                  <a:lnTo>
                    <a:pt x="6006" y="16215"/>
                  </a:lnTo>
                  <a:lnTo>
                    <a:pt x="6073" y="16448"/>
                  </a:lnTo>
                  <a:lnTo>
                    <a:pt x="6173" y="16949"/>
                  </a:lnTo>
                  <a:lnTo>
                    <a:pt x="6440" y="18617"/>
                  </a:lnTo>
                  <a:lnTo>
                    <a:pt x="6640" y="20319"/>
                  </a:lnTo>
                  <a:lnTo>
                    <a:pt x="6740" y="21987"/>
                  </a:lnTo>
                  <a:lnTo>
                    <a:pt x="6773" y="23688"/>
                  </a:lnTo>
                  <a:lnTo>
                    <a:pt x="10977" y="23455"/>
                  </a:lnTo>
                  <a:lnTo>
                    <a:pt x="10944" y="21853"/>
                  </a:lnTo>
                  <a:lnTo>
                    <a:pt x="10910" y="20218"/>
                  </a:lnTo>
                  <a:lnTo>
                    <a:pt x="10944" y="18617"/>
                  </a:lnTo>
                  <a:lnTo>
                    <a:pt x="11011" y="16982"/>
                  </a:lnTo>
                  <a:lnTo>
                    <a:pt x="11044" y="16682"/>
                  </a:lnTo>
                  <a:lnTo>
                    <a:pt x="11077" y="16549"/>
                  </a:lnTo>
                  <a:lnTo>
                    <a:pt x="11144" y="16415"/>
                  </a:lnTo>
                  <a:lnTo>
                    <a:pt x="11244" y="16282"/>
                  </a:lnTo>
                  <a:lnTo>
                    <a:pt x="11377" y="16148"/>
                  </a:lnTo>
                  <a:lnTo>
                    <a:pt x="11678" y="15981"/>
                  </a:lnTo>
                  <a:lnTo>
                    <a:pt x="12212" y="15648"/>
                  </a:lnTo>
                  <a:lnTo>
                    <a:pt x="12745" y="15281"/>
                  </a:lnTo>
                  <a:lnTo>
                    <a:pt x="13246" y="14914"/>
                  </a:lnTo>
                  <a:lnTo>
                    <a:pt x="13713" y="14480"/>
                  </a:lnTo>
                  <a:lnTo>
                    <a:pt x="14180" y="14046"/>
                  </a:lnTo>
                  <a:lnTo>
                    <a:pt x="14647" y="13579"/>
                  </a:lnTo>
                  <a:lnTo>
                    <a:pt x="15047" y="13112"/>
                  </a:lnTo>
                  <a:lnTo>
                    <a:pt x="15414" y="12612"/>
                  </a:lnTo>
                  <a:lnTo>
                    <a:pt x="15781" y="12078"/>
                  </a:lnTo>
                  <a:lnTo>
                    <a:pt x="16082" y="11544"/>
                  </a:lnTo>
                  <a:lnTo>
                    <a:pt x="16349" y="10977"/>
                  </a:lnTo>
                  <a:lnTo>
                    <a:pt x="16582" y="10410"/>
                  </a:lnTo>
                  <a:lnTo>
                    <a:pt x="16749" y="9843"/>
                  </a:lnTo>
                  <a:lnTo>
                    <a:pt x="16882" y="9242"/>
                  </a:lnTo>
                  <a:lnTo>
                    <a:pt x="16949" y="8608"/>
                  </a:lnTo>
                  <a:lnTo>
                    <a:pt x="16982" y="8008"/>
                  </a:lnTo>
                  <a:lnTo>
                    <a:pt x="16916" y="7341"/>
                  </a:lnTo>
                  <a:lnTo>
                    <a:pt x="16816" y="6707"/>
                  </a:lnTo>
                  <a:lnTo>
                    <a:pt x="16649" y="6106"/>
                  </a:lnTo>
                  <a:lnTo>
                    <a:pt x="16449" y="5506"/>
                  </a:lnTo>
                  <a:lnTo>
                    <a:pt x="16148" y="4905"/>
                  </a:lnTo>
                  <a:lnTo>
                    <a:pt x="15848" y="4338"/>
                  </a:lnTo>
                  <a:lnTo>
                    <a:pt x="15481" y="3804"/>
                  </a:lnTo>
                  <a:lnTo>
                    <a:pt x="15081" y="3304"/>
                  </a:lnTo>
                  <a:lnTo>
                    <a:pt x="14614" y="2837"/>
                  </a:lnTo>
                  <a:lnTo>
                    <a:pt x="14147" y="2369"/>
                  </a:lnTo>
                  <a:lnTo>
                    <a:pt x="13613" y="1969"/>
                  </a:lnTo>
                  <a:lnTo>
                    <a:pt x="13079" y="1569"/>
                  </a:lnTo>
                  <a:lnTo>
                    <a:pt x="12512" y="1235"/>
                  </a:lnTo>
                  <a:lnTo>
                    <a:pt x="11945" y="935"/>
                  </a:lnTo>
                  <a:lnTo>
                    <a:pt x="11344" y="668"/>
                  </a:lnTo>
                  <a:lnTo>
                    <a:pt x="10710" y="434"/>
                  </a:lnTo>
                  <a:lnTo>
                    <a:pt x="10143" y="301"/>
                  </a:lnTo>
                  <a:lnTo>
                    <a:pt x="9543" y="168"/>
                  </a:lnTo>
                  <a:lnTo>
                    <a:pt x="8909" y="67"/>
                  </a:lnTo>
                  <a:lnTo>
                    <a:pt x="8308" y="34"/>
                  </a:lnTo>
                  <a:lnTo>
                    <a:pt x="7708" y="1"/>
                  </a:lnTo>
                  <a:close/>
                </a:path>
              </a:pathLst>
            </a:custGeom>
            <a:solidFill>
              <a:srgbClr val="98E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168125" y="3303275"/>
              <a:ext cx="424575" cy="592225"/>
            </a:xfrm>
            <a:custGeom>
              <a:avLst/>
              <a:gdLst/>
              <a:ahLst/>
              <a:cxnLst/>
              <a:rect l="l" t="t" r="r" b="b"/>
              <a:pathLst>
                <a:path w="16983" h="23689" fill="none" extrusionOk="0">
                  <a:moveTo>
                    <a:pt x="10977" y="23455"/>
                  </a:moveTo>
                  <a:lnTo>
                    <a:pt x="10977" y="23455"/>
                  </a:lnTo>
                  <a:lnTo>
                    <a:pt x="10944" y="21853"/>
                  </a:lnTo>
                  <a:lnTo>
                    <a:pt x="10910" y="20218"/>
                  </a:lnTo>
                  <a:lnTo>
                    <a:pt x="10944" y="18617"/>
                  </a:lnTo>
                  <a:lnTo>
                    <a:pt x="11011" y="16982"/>
                  </a:lnTo>
                  <a:lnTo>
                    <a:pt x="11011" y="16982"/>
                  </a:lnTo>
                  <a:lnTo>
                    <a:pt x="11044" y="16682"/>
                  </a:lnTo>
                  <a:lnTo>
                    <a:pt x="11077" y="16549"/>
                  </a:lnTo>
                  <a:lnTo>
                    <a:pt x="11144" y="16415"/>
                  </a:lnTo>
                  <a:lnTo>
                    <a:pt x="11144" y="16415"/>
                  </a:lnTo>
                  <a:lnTo>
                    <a:pt x="11244" y="16282"/>
                  </a:lnTo>
                  <a:lnTo>
                    <a:pt x="11377" y="16148"/>
                  </a:lnTo>
                  <a:lnTo>
                    <a:pt x="11678" y="15981"/>
                  </a:lnTo>
                  <a:lnTo>
                    <a:pt x="11678" y="15981"/>
                  </a:lnTo>
                  <a:lnTo>
                    <a:pt x="12212" y="15648"/>
                  </a:lnTo>
                  <a:lnTo>
                    <a:pt x="12745" y="15281"/>
                  </a:lnTo>
                  <a:lnTo>
                    <a:pt x="13246" y="14914"/>
                  </a:lnTo>
                  <a:lnTo>
                    <a:pt x="13713" y="14480"/>
                  </a:lnTo>
                  <a:lnTo>
                    <a:pt x="14180" y="14046"/>
                  </a:lnTo>
                  <a:lnTo>
                    <a:pt x="14647" y="13579"/>
                  </a:lnTo>
                  <a:lnTo>
                    <a:pt x="15047" y="13112"/>
                  </a:lnTo>
                  <a:lnTo>
                    <a:pt x="15414" y="12612"/>
                  </a:lnTo>
                  <a:lnTo>
                    <a:pt x="15781" y="12078"/>
                  </a:lnTo>
                  <a:lnTo>
                    <a:pt x="16082" y="11544"/>
                  </a:lnTo>
                  <a:lnTo>
                    <a:pt x="16349" y="10977"/>
                  </a:lnTo>
                  <a:lnTo>
                    <a:pt x="16582" y="10410"/>
                  </a:lnTo>
                  <a:lnTo>
                    <a:pt x="16749" y="9843"/>
                  </a:lnTo>
                  <a:lnTo>
                    <a:pt x="16882" y="9242"/>
                  </a:lnTo>
                  <a:lnTo>
                    <a:pt x="16949" y="8608"/>
                  </a:lnTo>
                  <a:lnTo>
                    <a:pt x="16982" y="8008"/>
                  </a:lnTo>
                  <a:lnTo>
                    <a:pt x="16982" y="8008"/>
                  </a:lnTo>
                  <a:lnTo>
                    <a:pt x="16916" y="7341"/>
                  </a:lnTo>
                  <a:lnTo>
                    <a:pt x="16816" y="6707"/>
                  </a:lnTo>
                  <a:lnTo>
                    <a:pt x="16649" y="6106"/>
                  </a:lnTo>
                  <a:lnTo>
                    <a:pt x="16449" y="5506"/>
                  </a:lnTo>
                  <a:lnTo>
                    <a:pt x="16148" y="4905"/>
                  </a:lnTo>
                  <a:lnTo>
                    <a:pt x="15848" y="4338"/>
                  </a:lnTo>
                  <a:lnTo>
                    <a:pt x="15481" y="3804"/>
                  </a:lnTo>
                  <a:lnTo>
                    <a:pt x="15081" y="3304"/>
                  </a:lnTo>
                  <a:lnTo>
                    <a:pt x="14614" y="2837"/>
                  </a:lnTo>
                  <a:lnTo>
                    <a:pt x="14147" y="2369"/>
                  </a:lnTo>
                  <a:lnTo>
                    <a:pt x="13613" y="1969"/>
                  </a:lnTo>
                  <a:lnTo>
                    <a:pt x="13079" y="1569"/>
                  </a:lnTo>
                  <a:lnTo>
                    <a:pt x="12512" y="1235"/>
                  </a:lnTo>
                  <a:lnTo>
                    <a:pt x="11945" y="935"/>
                  </a:lnTo>
                  <a:lnTo>
                    <a:pt x="11344" y="668"/>
                  </a:lnTo>
                  <a:lnTo>
                    <a:pt x="10710" y="434"/>
                  </a:lnTo>
                  <a:lnTo>
                    <a:pt x="10710" y="434"/>
                  </a:lnTo>
                  <a:lnTo>
                    <a:pt x="10143" y="301"/>
                  </a:lnTo>
                  <a:lnTo>
                    <a:pt x="9543" y="168"/>
                  </a:lnTo>
                  <a:lnTo>
                    <a:pt x="8909" y="67"/>
                  </a:lnTo>
                  <a:lnTo>
                    <a:pt x="8308" y="34"/>
                  </a:lnTo>
                  <a:lnTo>
                    <a:pt x="7708" y="1"/>
                  </a:lnTo>
                  <a:lnTo>
                    <a:pt x="7074" y="34"/>
                  </a:lnTo>
                  <a:lnTo>
                    <a:pt x="6473" y="101"/>
                  </a:lnTo>
                  <a:lnTo>
                    <a:pt x="5873" y="201"/>
                  </a:lnTo>
                  <a:lnTo>
                    <a:pt x="5306" y="368"/>
                  </a:lnTo>
                  <a:lnTo>
                    <a:pt x="4738" y="568"/>
                  </a:lnTo>
                  <a:lnTo>
                    <a:pt x="4171" y="801"/>
                  </a:lnTo>
                  <a:lnTo>
                    <a:pt x="3637" y="1068"/>
                  </a:lnTo>
                  <a:lnTo>
                    <a:pt x="3137" y="1369"/>
                  </a:lnTo>
                  <a:lnTo>
                    <a:pt x="2670" y="1736"/>
                  </a:lnTo>
                  <a:lnTo>
                    <a:pt x="2236" y="2136"/>
                  </a:lnTo>
                  <a:lnTo>
                    <a:pt x="1836" y="2603"/>
                  </a:lnTo>
                  <a:lnTo>
                    <a:pt x="1836" y="2603"/>
                  </a:lnTo>
                  <a:lnTo>
                    <a:pt x="1569" y="2937"/>
                  </a:lnTo>
                  <a:lnTo>
                    <a:pt x="1335" y="3270"/>
                  </a:lnTo>
                  <a:lnTo>
                    <a:pt x="1135" y="3637"/>
                  </a:lnTo>
                  <a:lnTo>
                    <a:pt x="935" y="4038"/>
                  </a:lnTo>
                  <a:lnTo>
                    <a:pt x="768" y="4405"/>
                  </a:lnTo>
                  <a:lnTo>
                    <a:pt x="601" y="4805"/>
                  </a:lnTo>
                  <a:lnTo>
                    <a:pt x="335" y="5606"/>
                  </a:lnTo>
                  <a:lnTo>
                    <a:pt x="335" y="5606"/>
                  </a:lnTo>
                  <a:lnTo>
                    <a:pt x="168" y="6373"/>
                  </a:lnTo>
                  <a:lnTo>
                    <a:pt x="68" y="7107"/>
                  </a:lnTo>
                  <a:lnTo>
                    <a:pt x="1" y="7874"/>
                  </a:lnTo>
                  <a:lnTo>
                    <a:pt x="34" y="8642"/>
                  </a:lnTo>
                  <a:lnTo>
                    <a:pt x="134" y="9409"/>
                  </a:lnTo>
                  <a:lnTo>
                    <a:pt x="301" y="10143"/>
                  </a:lnTo>
                  <a:lnTo>
                    <a:pt x="401" y="10510"/>
                  </a:lnTo>
                  <a:lnTo>
                    <a:pt x="535" y="10844"/>
                  </a:lnTo>
                  <a:lnTo>
                    <a:pt x="668" y="11211"/>
                  </a:lnTo>
                  <a:lnTo>
                    <a:pt x="868" y="11544"/>
                  </a:lnTo>
                  <a:lnTo>
                    <a:pt x="868" y="11544"/>
                  </a:lnTo>
                  <a:lnTo>
                    <a:pt x="1235" y="12111"/>
                  </a:lnTo>
                  <a:lnTo>
                    <a:pt x="1636" y="12679"/>
                  </a:lnTo>
                  <a:lnTo>
                    <a:pt x="2103" y="13179"/>
                  </a:lnTo>
                  <a:lnTo>
                    <a:pt x="2603" y="13646"/>
                  </a:lnTo>
                  <a:lnTo>
                    <a:pt x="3170" y="14080"/>
                  </a:lnTo>
                  <a:lnTo>
                    <a:pt x="3737" y="14513"/>
                  </a:lnTo>
                  <a:lnTo>
                    <a:pt x="4305" y="14880"/>
                  </a:lnTo>
                  <a:lnTo>
                    <a:pt x="4905" y="15247"/>
                  </a:lnTo>
                  <a:lnTo>
                    <a:pt x="4905" y="15247"/>
                  </a:lnTo>
                  <a:lnTo>
                    <a:pt x="5172" y="15414"/>
                  </a:lnTo>
                  <a:lnTo>
                    <a:pt x="5439" y="15581"/>
                  </a:lnTo>
                  <a:lnTo>
                    <a:pt x="5673" y="15781"/>
                  </a:lnTo>
                  <a:lnTo>
                    <a:pt x="5873" y="16015"/>
                  </a:lnTo>
                  <a:lnTo>
                    <a:pt x="5873" y="16015"/>
                  </a:lnTo>
                  <a:lnTo>
                    <a:pt x="6006" y="16215"/>
                  </a:lnTo>
                  <a:lnTo>
                    <a:pt x="6073" y="16448"/>
                  </a:lnTo>
                  <a:lnTo>
                    <a:pt x="6173" y="16949"/>
                  </a:lnTo>
                  <a:lnTo>
                    <a:pt x="6173" y="16949"/>
                  </a:lnTo>
                  <a:lnTo>
                    <a:pt x="6440" y="18617"/>
                  </a:lnTo>
                  <a:lnTo>
                    <a:pt x="6640" y="20319"/>
                  </a:lnTo>
                  <a:lnTo>
                    <a:pt x="6740" y="21987"/>
                  </a:lnTo>
                  <a:lnTo>
                    <a:pt x="6773" y="23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080550" y="3234900"/>
              <a:ext cx="613075" cy="792375"/>
            </a:xfrm>
            <a:custGeom>
              <a:avLst/>
              <a:gdLst/>
              <a:ahLst/>
              <a:cxnLst/>
              <a:rect l="l" t="t" r="r" b="b"/>
              <a:pathLst>
                <a:path w="24523" h="31695" extrusionOk="0">
                  <a:moveTo>
                    <a:pt x="13846" y="8975"/>
                  </a:moveTo>
                  <a:lnTo>
                    <a:pt x="14046" y="9041"/>
                  </a:lnTo>
                  <a:lnTo>
                    <a:pt x="14247" y="9108"/>
                  </a:lnTo>
                  <a:lnTo>
                    <a:pt x="14447" y="9208"/>
                  </a:lnTo>
                  <a:lnTo>
                    <a:pt x="14614" y="9342"/>
                  </a:lnTo>
                  <a:lnTo>
                    <a:pt x="14780" y="9508"/>
                  </a:lnTo>
                  <a:lnTo>
                    <a:pt x="14914" y="9675"/>
                  </a:lnTo>
                  <a:lnTo>
                    <a:pt x="15014" y="9875"/>
                  </a:lnTo>
                  <a:lnTo>
                    <a:pt x="15114" y="10042"/>
                  </a:lnTo>
                  <a:lnTo>
                    <a:pt x="15214" y="10309"/>
                  </a:lnTo>
                  <a:lnTo>
                    <a:pt x="15281" y="10543"/>
                  </a:lnTo>
                  <a:lnTo>
                    <a:pt x="15314" y="10809"/>
                  </a:lnTo>
                  <a:lnTo>
                    <a:pt x="15314" y="11076"/>
                  </a:lnTo>
                  <a:lnTo>
                    <a:pt x="15281" y="11577"/>
                  </a:lnTo>
                  <a:lnTo>
                    <a:pt x="15181" y="12077"/>
                  </a:lnTo>
                  <a:lnTo>
                    <a:pt x="15047" y="12644"/>
                  </a:lnTo>
                  <a:lnTo>
                    <a:pt x="14847" y="13178"/>
                  </a:lnTo>
                  <a:lnTo>
                    <a:pt x="14447" y="14246"/>
                  </a:lnTo>
                  <a:lnTo>
                    <a:pt x="14080" y="15347"/>
                  </a:lnTo>
                  <a:lnTo>
                    <a:pt x="13713" y="16481"/>
                  </a:lnTo>
                  <a:lnTo>
                    <a:pt x="13413" y="17615"/>
                  </a:lnTo>
                  <a:lnTo>
                    <a:pt x="13146" y="18750"/>
                  </a:lnTo>
                  <a:lnTo>
                    <a:pt x="12879" y="19917"/>
                  </a:lnTo>
                  <a:lnTo>
                    <a:pt x="12679" y="21052"/>
                  </a:lnTo>
                  <a:lnTo>
                    <a:pt x="12445" y="22720"/>
                  </a:lnTo>
                  <a:lnTo>
                    <a:pt x="12278" y="24355"/>
                  </a:lnTo>
                  <a:lnTo>
                    <a:pt x="12178" y="23521"/>
                  </a:lnTo>
                  <a:lnTo>
                    <a:pt x="12045" y="22687"/>
                  </a:lnTo>
                  <a:lnTo>
                    <a:pt x="11845" y="21886"/>
                  </a:lnTo>
                  <a:lnTo>
                    <a:pt x="11611" y="21052"/>
                  </a:lnTo>
                  <a:lnTo>
                    <a:pt x="11344" y="20251"/>
                  </a:lnTo>
                  <a:lnTo>
                    <a:pt x="11044" y="19450"/>
                  </a:lnTo>
                  <a:lnTo>
                    <a:pt x="10410" y="17882"/>
                  </a:lnTo>
                  <a:lnTo>
                    <a:pt x="9576" y="15847"/>
                  </a:lnTo>
                  <a:lnTo>
                    <a:pt x="9176" y="14813"/>
                  </a:lnTo>
                  <a:lnTo>
                    <a:pt x="8809" y="13779"/>
                  </a:lnTo>
                  <a:lnTo>
                    <a:pt x="8475" y="12745"/>
                  </a:lnTo>
                  <a:lnTo>
                    <a:pt x="8341" y="12211"/>
                  </a:lnTo>
                  <a:lnTo>
                    <a:pt x="8241" y="11644"/>
                  </a:lnTo>
                  <a:lnTo>
                    <a:pt x="8141" y="11110"/>
                  </a:lnTo>
                  <a:lnTo>
                    <a:pt x="8075" y="10576"/>
                  </a:lnTo>
                  <a:lnTo>
                    <a:pt x="8041" y="10309"/>
                  </a:lnTo>
                  <a:lnTo>
                    <a:pt x="8041" y="10042"/>
                  </a:lnTo>
                  <a:lnTo>
                    <a:pt x="8108" y="9742"/>
                  </a:lnTo>
                  <a:lnTo>
                    <a:pt x="8141" y="9608"/>
                  </a:lnTo>
                  <a:lnTo>
                    <a:pt x="8208" y="9508"/>
                  </a:lnTo>
                  <a:lnTo>
                    <a:pt x="8308" y="9375"/>
                  </a:lnTo>
                  <a:lnTo>
                    <a:pt x="8408" y="9308"/>
                  </a:lnTo>
                  <a:lnTo>
                    <a:pt x="8508" y="9241"/>
                  </a:lnTo>
                  <a:lnTo>
                    <a:pt x="8642" y="9208"/>
                  </a:lnTo>
                  <a:lnTo>
                    <a:pt x="8775" y="9208"/>
                  </a:lnTo>
                  <a:lnTo>
                    <a:pt x="8909" y="9241"/>
                  </a:lnTo>
                  <a:lnTo>
                    <a:pt x="9142" y="9308"/>
                  </a:lnTo>
                  <a:lnTo>
                    <a:pt x="9409" y="9442"/>
                  </a:lnTo>
                  <a:lnTo>
                    <a:pt x="9643" y="9608"/>
                  </a:lnTo>
                  <a:lnTo>
                    <a:pt x="9843" y="9775"/>
                  </a:lnTo>
                  <a:lnTo>
                    <a:pt x="9976" y="9975"/>
                  </a:lnTo>
                  <a:lnTo>
                    <a:pt x="10143" y="10242"/>
                  </a:lnTo>
                  <a:lnTo>
                    <a:pt x="10276" y="10509"/>
                  </a:lnTo>
                  <a:lnTo>
                    <a:pt x="10510" y="11043"/>
                  </a:lnTo>
                  <a:lnTo>
                    <a:pt x="10777" y="11610"/>
                  </a:lnTo>
                  <a:lnTo>
                    <a:pt x="10944" y="11877"/>
                  </a:lnTo>
                  <a:lnTo>
                    <a:pt x="11111" y="12111"/>
                  </a:lnTo>
                  <a:lnTo>
                    <a:pt x="11177" y="12144"/>
                  </a:lnTo>
                  <a:lnTo>
                    <a:pt x="11211" y="12177"/>
                  </a:lnTo>
                  <a:lnTo>
                    <a:pt x="11344" y="12177"/>
                  </a:lnTo>
                  <a:lnTo>
                    <a:pt x="11444" y="12111"/>
                  </a:lnTo>
                  <a:lnTo>
                    <a:pt x="11511" y="12011"/>
                  </a:lnTo>
                  <a:lnTo>
                    <a:pt x="11611" y="11477"/>
                  </a:lnTo>
                  <a:lnTo>
                    <a:pt x="11744" y="10943"/>
                  </a:lnTo>
                  <a:lnTo>
                    <a:pt x="11911" y="10409"/>
                  </a:lnTo>
                  <a:lnTo>
                    <a:pt x="12045" y="10176"/>
                  </a:lnTo>
                  <a:lnTo>
                    <a:pt x="12178" y="9942"/>
                  </a:lnTo>
                  <a:lnTo>
                    <a:pt x="12312" y="9742"/>
                  </a:lnTo>
                  <a:lnTo>
                    <a:pt x="12478" y="9542"/>
                  </a:lnTo>
                  <a:lnTo>
                    <a:pt x="12679" y="9375"/>
                  </a:lnTo>
                  <a:lnTo>
                    <a:pt x="12879" y="9241"/>
                  </a:lnTo>
                  <a:lnTo>
                    <a:pt x="13112" y="9108"/>
                  </a:lnTo>
                  <a:lnTo>
                    <a:pt x="13346" y="9041"/>
                  </a:lnTo>
                  <a:lnTo>
                    <a:pt x="13579" y="8975"/>
                  </a:lnTo>
                  <a:close/>
                  <a:moveTo>
                    <a:pt x="12312" y="434"/>
                  </a:moveTo>
                  <a:lnTo>
                    <a:pt x="13079" y="467"/>
                  </a:lnTo>
                  <a:lnTo>
                    <a:pt x="13813" y="534"/>
                  </a:lnTo>
                  <a:lnTo>
                    <a:pt x="14580" y="634"/>
                  </a:lnTo>
                  <a:lnTo>
                    <a:pt x="15314" y="801"/>
                  </a:lnTo>
                  <a:lnTo>
                    <a:pt x="16048" y="968"/>
                  </a:lnTo>
                  <a:lnTo>
                    <a:pt x="16749" y="1201"/>
                  </a:lnTo>
                  <a:lnTo>
                    <a:pt x="17449" y="1468"/>
                  </a:lnTo>
                  <a:lnTo>
                    <a:pt x="18150" y="1768"/>
                  </a:lnTo>
                  <a:lnTo>
                    <a:pt x="18784" y="2102"/>
                  </a:lnTo>
                  <a:lnTo>
                    <a:pt x="19418" y="2502"/>
                  </a:lnTo>
                  <a:lnTo>
                    <a:pt x="20018" y="2936"/>
                  </a:lnTo>
                  <a:lnTo>
                    <a:pt x="20619" y="3370"/>
                  </a:lnTo>
                  <a:lnTo>
                    <a:pt x="21153" y="3870"/>
                  </a:lnTo>
                  <a:lnTo>
                    <a:pt x="21653" y="4437"/>
                  </a:lnTo>
                  <a:lnTo>
                    <a:pt x="22120" y="5004"/>
                  </a:lnTo>
                  <a:lnTo>
                    <a:pt x="22521" y="5605"/>
                  </a:lnTo>
                  <a:lnTo>
                    <a:pt x="22888" y="6239"/>
                  </a:lnTo>
                  <a:lnTo>
                    <a:pt x="23188" y="6873"/>
                  </a:lnTo>
                  <a:lnTo>
                    <a:pt x="23455" y="7540"/>
                  </a:lnTo>
                  <a:lnTo>
                    <a:pt x="23688" y="8207"/>
                  </a:lnTo>
                  <a:lnTo>
                    <a:pt x="23855" y="8908"/>
                  </a:lnTo>
                  <a:lnTo>
                    <a:pt x="23988" y="9608"/>
                  </a:lnTo>
                  <a:lnTo>
                    <a:pt x="24055" y="10342"/>
                  </a:lnTo>
                  <a:lnTo>
                    <a:pt x="24055" y="11043"/>
                  </a:lnTo>
                  <a:lnTo>
                    <a:pt x="24022" y="11777"/>
                  </a:lnTo>
                  <a:lnTo>
                    <a:pt x="23955" y="12478"/>
                  </a:lnTo>
                  <a:lnTo>
                    <a:pt x="23788" y="13178"/>
                  </a:lnTo>
                  <a:lnTo>
                    <a:pt x="23588" y="13845"/>
                  </a:lnTo>
                  <a:lnTo>
                    <a:pt x="23321" y="14513"/>
                  </a:lnTo>
                  <a:lnTo>
                    <a:pt x="23021" y="15113"/>
                  </a:lnTo>
                  <a:lnTo>
                    <a:pt x="22621" y="15714"/>
                  </a:lnTo>
                  <a:lnTo>
                    <a:pt x="22187" y="16281"/>
                  </a:lnTo>
                  <a:lnTo>
                    <a:pt x="21653" y="16848"/>
                  </a:lnTo>
                  <a:lnTo>
                    <a:pt x="21086" y="17382"/>
                  </a:lnTo>
                  <a:lnTo>
                    <a:pt x="20452" y="17849"/>
                  </a:lnTo>
                  <a:lnTo>
                    <a:pt x="19818" y="18249"/>
                  </a:lnTo>
                  <a:lnTo>
                    <a:pt x="19118" y="18616"/>
                  </a:lnTo>
                  <a:lnTo>
                    <a:pt x="18417" y="18917"/>
                  </a:lnTo>
                  <a:lnTo>
                    <a:pt x="17683" y="19183"/>
                  </a:lnTo>
                  <a:lnTo>
                    <a:pt x="16916" y="19384"/>
                  </a:lnTo>
                  <a:lnTo>
                    <a:pt x="16182" y="19550"/>
                  </a:lnTo>
                  <a:lnTo>
                    <a:pt x="15414" y="19651"/>
                  </a:lnTo>
                  <a:lnTo>
                    <a:pt x="15348" y="19684"/>
                  </a:lnTo>
                  <a:lnTo>
                    <a:pt x="15281" y="19717"/>
                  </a:lnTo>
                  <a:lnTo>
                    <a:pt x="15214" y="19784"/>
                  </a:lnTo>
                  <a:lnTo>
                    <a:pt x="15214" y="19884"/>
                  </a:lnTo>
                  <a:lnTo>
                    <a:pt x="15114" y="21352"/>
                  </a:lnTo>
                  <a:lnTo>
                    <a:pt x="15081" y="22787"/>
                  </a:lnTo>
                  <a:lnTo>
                    <a:pt x="15081" y="24255"/>
                  </a:lnTo>
                  <a:lnTo>
                    <a:pt x="15147" y="25723"/>
                  </a:lnTo>
                  <a:lnTo>
                    <a:pt x="12645" y="25723"/>
                  </a:lnTo>
                  <a:lnTo>
                    <a:pt x="12712" y="24521"/>
                  </a:lnTo>
                  <a:lnTo>
                    <a:pt x="12845" y="23287"/>
                  </a:lnTo>
                  <a:lnTo>
                    <a:pt x="12979" y="22053"/>
                  </a:lnTo>
                  <a:lnTo>
                    <a:pt x="13179" y="20852"/>
                  </a:lnTo>
                  <a:lnTo>
                    <a:pt x="13413" y="19651"/>
                  </a:lnTo>
                  <a:lnTo>
                    <a:pt x="13679" y="18449"/>
                  </a:lnTo>
                  <a:lnTo>
                    <a:pt x="13980" y="17282"/>
                  </a:lnTo>
                  <a:lnTo>
                    <a:pt x="14313" y="16081"/>
                  </a:lnTo>
                  <a:lnTo>
                    <a:pt x="14714" y="14880"/>
                  </a:lnTo>
                  <a:lnTo>
                    <a:pt x="15147" y="13679"/>
                  </a:lnTo>
                  <a:lnTo>
                    <a:pt x="15348" y="13078"/>
                  </a:lnTo>
                  <a:lnTo>
                    <a:pt x="15548" y="12478"/>
                  </a:lnTo>
                  <a:lnTo>
                    <a:pt x="15715" y="11877"/>
                  </a:lnTo>
                  <a:lnTo>
                    <a:pt x="15748" y="11577"/>
                  </a:lnTo>
                  <a:lnTo>
                    <a:pt x="15781" y="11277"/>
                  </a:lnTo>
                  <a:lnTo>
                    <a:pt x="15781" y="10809"/>
                  </a:lnTo>
                  <a:lnTo>
                    <a:pt x="15681" y="10342"/>
                  </a:lnTo>
                  <a:lnTo>
                    <a:pt x="15548" y="9909"/>
                  </a:lnTo>
                  <a:lnTo>
                    <a:pt x="15314" y="9508"/>
                  </a:lnTo>
                  <a:lnTo>
                    <a:pt x="15181" y="9308"/>
                  </a:lnTo>
                  <a:lnTo>
                    <a:pt x="15047" y="9141"/>
                  </a:lnTo>
                  <a:lnTo>
                    <a:pt x="14880" y="8975"/>
                  </a:lnTo>
                  <a:lnTo>
                    <a:pt x="14714" y="8841"/>
                  </a:lnTo>
                  <a:lnTo>
                    <a:pt x="14514" y="8708"/>
                  </a:lnTo>
                  <a:lnTo>
                    <a:pt x="14313" y="8641"/>
                  </a:lnTo>
                  <a:lnTo>
                    <a:pt x="14080" y="8574"/>
                  </a:lnTo>
                  <a:lnTo>
                    <a:pt x="13846" y="8541"/>
                  </a:lnTo>
                  <a:lnTo>
                    <a:pt x="13546" y="8541"/>
                  </a:lnTo>
                  <a:lnTo>
                    <a:pt x="13279" y="8574"/>
                  </a:lnTo>
                  <a:lnTo>
                    <a:pt x="13012" y="8674"/>
                  </a:lnTo>
                  <a:lnTo>
                    <a:pt x="12779" y="8774"/>
                  </a:lnTo>
                  <a:lnTo>
                    <a:pt x="12545" y="8908"/>
                  </a:lnTo>
                  <a:lnTo>
                    <a:pt x="12312" y="9108"/>
                  </a:lnTo>
                  <a:lnTo>
                    <a:pt x="12111" y="9275"/>
                  </a:lnTo>
                  <a:lnTo>
                    <a:pt x="11945" y="9508"/>
                  </a:lnTo>
                  <a:lnTo>
                    <a:pt x="11778" y="9709"/>
                  </a:lnTo>
                  <a:lnTo>
                    <a:pt x="11644" y="9942"/>
                  </a:lnTo>
                  <a:lnTo>
                    <a:pt x="11444" y="10409"/>
                  </a:lnTo>
                  <a:lnTo>
                    <a:pt x="11277" y="10876"/>
                  </a:lnTo>
                  <a:lnTo>
                    <a:pt x="11177" y="11377"/>
                  </a:lnTo>
                  <a:lnTo>
                    <a:pt x="10977" y="10976"/>
                  </a:lnTo>
                  <a:lnTo>
                    <a:pt x="10777" y="10543"/>
                  </a:lnTo>
                  <a:lnTo>
                    <a:pt x="10577" y="10109"/>
                  </a:lnTo>
                  <a:lnTo>
                    <a:pt x="10343" y="9709"/>
                  </a:lnTo>
                  <a:lnTo>
                    <a:pt x="10210" y="9508"/>
                  </a:lnTo>
                  <a:lnTo>
                    <a:pt x="10043" y="9342"/>
                  </a:lnTo>
                  <a:lnTo>
                    <a:pt x="9876" y="9175"/>
                  </a:lnTo>
                  <a:lnTo>
                    <a:pt x="9676" y="9041"/>
                  </a:lnTo>
                  <a:lnTo>
                    <a:pt x="9476" y="8941"/>
                  </a:lnTo>
                  <a:lnTo>
                    <a:pt x="9242" y="8841"/>
                  </a:lnTo>
                  <a:lnTo>
                    <a:pt x="9009" y="8808"/>
                  </a:lnTo>
                  <a:lnTo>
                    <a:pt x="8775" y="8774"/>
                  </a:lnTo>
                  <a:lnTo>
                    <a:pt x="8475" y="8808"/>
                  </a:lnTo>
                  <a:lnTo>
                    <a:pt x="8241" y="8874"/>
                  </a:lnTo>
                  <a:lnTo>
                    <a:pt x="8041" y="9008"/>
                  </a:lnTo>
                  <a:lnTo>
                    <a:pt x="7874" y="9175"/>
                  </a:lnTo>
                  <a:lnTo>
                    <a:pt x="7774" y="9375"/>
                  </a:lnTo>
                  <a:lnTo>
                    <a:pt x="7674" y="9608"/>
                  </a:lnTo>
                  <a:lnTo>
                    <a:pt x="7641" y="9875"/>
                  </a:lnTo>
                  <a:lnTo>
                    <a:pt x="7607" y="10142"/>
                  </a:lnTo>
                  <a:lnTo>
                    <a:pt x="7607" y="10709"/>
                  </a:lnTo>
                  <a:lnTo>
                    <a:pt x="7708" y="11277"/>
                  </a:lnTo>
                  <a:lnTo>
                    <a:pt x="7808" y="11810"/>
                  </a:lnTo>
                  <a:lnTo>
                    <a:pt x="7908" y="12244"/>
                  </a:lnTo>
                  <a:lnTo>
                    <a:pt x="8041" y="12811"/>
                  </a:lnTo>
                  <a:lnTo>
                    <a:pt x="8208" y="13378"/>
                  </a:lnTo>
                  <a:lnTo>
                    <a:pt x="8575" y="14513"/>
                  </a:lnTo>
                  <a:lnTo>
                    <a:pt x="8975" y="15614"/>
                  </a:lnTo>
                  <a:lnTo>
                    <a:pt x="9442" y="16715"/>
                  </a:lnTo>
                  <a:lnTo>
                    <a:pt x="10343" y="18883"/>
                  </a:lnTo>
                  <a:lnTo>
                    <a:pt x="10777" y="19984"/>
                  </a:lnTo>
                  <a:lnTo>
                    <a:pt x="11177" y="21118"/>
                  </a:lnTo>
                  <a:lnTo>
                    <a:pt x="11344" y="21686"/>
                  </a:lnTo>
                  <a:lnTo>
                    <a:pt x="11478" y="22253"/>
                  </a:lnTo>
                  <a:lnTo>
                    <a:pt x="11611" y="22820"/>
                  </a:lnTo>
                  <a:lnTo>
                    <a:pt x="11711" y="23387"/>
                  </a:lnTo>
                  <a:lnTo>
                    <a:pt x="11778" y="23988"/>
                  </a:lnTo>
                  <a:lnTo>
                    <a:pt x="11845" y="24555"/>
                  </a:lnTo>
                  <a:lnTo>
                    <a:pt x="11845" y="25155"/>
                  </a:lnTo>
                  <a:lnTo>
                    <a:pt x="11811" y="25756"/>
                  </a:lnTo>
                  <a:lnTo>
                    <a:pt x="11711" y="25756"/>
                  </a:lnTo>
                  <a:lnTo>
                    <a:pt x="10276" y="25823"/>
                  </a:lnTo>
                  <a:lnTo>
                    <a:pt x="8875" y="25923"/>
                  </a:lnTo>
                  <a:lnTo>
                    <a:pt x="8708" y="20785"/>
                  </a:lnTo>
                  <a:lnTo>
                    <a:pt x="8675" y="20651"/>
                  </a:lnTo>
                  <a:lnTo>
                    <a:pt x="8642" y="20618"/>
                  </a:lnTo>
                  <a:lnTo>
                    <a:pt x="8575" y="20585"/>
                  </a:lnTo>
                  <a:lnTo>
                    <a:pt x="7841" y="20251"/>
                  </a:lnTo>
                  <a:lnTo>
                    <a:pt x="7140" y="19851"/>
                  </a:lnTo>
                  <a:lnTo>
                    <a:pt x="6440" y="19450"/>
                  </a:lnTo>
                  <a:lnTo>
                    <a:pt x="5739" y="19017"/>
                  </a:lnTo>
                  <a:lnTo>
                    <a:pt x="5105" y="18516"/>
                  </a:lnTo>
                  <a:lnTo>
                    <a:pt x="4471" y="18016"/>
                  </a:lnTo>
                  <a:lnTo>
                    <a:pt x="3871" y="17482"/>
                  </a:lnTo>
                  <a:lnTo>
                    <a:pt x="3304" y="16881"/>
                  </a:lnTo>
                  <a:lnTo>
                    <a:pt x="2803" y="16281"/>
                  </a:lnTo>
                  <a:lnTo>
                    <a:pt x="2303" y="15647"/>
                  </a:lnTo>
                  <a:lnTo>
                    <a:pt x="1869" y="14980"/>
                  </a:lnTo>
                  <a:lnTo>
                    <a:pt x="1502" y="14279"/>
                  </a:lnTo>
                  <a:lnTo>
                    <a:pt x="1169" y="13545"/>
                  </a:lnTo>
                  <a:lnTo>
                    <a:pt x="902" y="12778"/>
                  </a:lnTo>
                  <a:lnTo>
                    <a:pt x="701" y="12011"/>
                  </a:lnTo>
                  <a:lnTo>
                    <a:pt x="535" y="11176"/>
                  </a:lnTo>
                  <a:lnTo>
                    <a:pt x="468" y="10409"/>
                  </a:lnTo>
                  <a:lnTo>
                    <a:pt x="468" y="9608"/>
                  </a:lnTo>
                  <a:lnTo>
                    <a:pt x="535" y="8841"/>
                  </a:lnTo>
                  <a:lnTo>
                    <a:pt x="668" y="8074"/>
                  </a:lnTo>
                  <a:lnTo>
                    <a:pt x="868" y="7306"/>
                  </a:lnTo>
                  <a:lnTo>
                    <a:pt x="1169" y="6606"/>
                  </a:lnTo>
                  <a:lnTo>
                    <a:pt x="1502" y="5905"/>
                  </a:lnTo>
                  <a:lnTo>
                    <a:pt x="1902" y="5238"/>
                  </a:lnTo>
                  <a:lnTo>
                    <a:pt x="2370" y="4637"/>
                  </a:lnTo>
                  <a:lnTo>
                    <a:pt x="2837" y="4104"/>
                  </a:lnTo>
                  <a:lnTo>
                    <a:pt x="3370" y="3603"/>
                  </a:lnTo>
                  <a:lnTo>
                    <a:pt x="3938" y="3136"/>
                  </a:lnTo>
                  <a:lnTo>
                    <a:pt x="4538" y="2702"/>
                  </a:lnTo>
                  <a:lnTo>
                    <a:pt x="5139" y="2302"/>
                  </a:lnTo>
                  <a:lnTo>
                    <a:pt x="5773" y="1935"/>
                  </a:lnTo>
                  <a:lnTo>
                    <a:pt x="6440" y="1635"/>
                  </a:lnTo>
                  <a:lnTo>
                    <a:pt x="7140" y="1335"/>
                  </a:lnTo>
                  <a:lnTo>
                    <a:pt x="7841" y="1101"/>
                  </a:lnTo>
                  <a:lnTo>
                    <a:pt x="8575" y="901"/>
                  </a:lnTo>
                  <a:lnTo>
                    <a:pt x="9309" y="734"/>
                  </a:lnTo>
                  <a:lnTo>
                    <a:pt x="10043" y="601"/>
                  </a:lnTo>
                  <a:lnTo>
                    <a:pt x="10810" y="500"/>
                  </a:lnTo>
                  <a:lnTo>
                    <a:pt x="11544" y="467"/>
                  </a:lnTo>
                  <a:lnTo>
                    <a:pt x="12312" y="434"/>
                  </a:lnTo>
                  <a:close/>
                  <a:moveTo>
                    <a:pt x="15614" y="27324"/>
                  </a:moveTo>
                  <a:lnTo>
                    <a:pt x="15681" y="27391"/>
                  </a:lnTo>
                  <a:lnTo>
                    <a:pt x="15748" y="27491"/>
                  </a:lnTo>
                  <a:lnTo>
                    <a:pt x="15781" y="27624"/>
                  </a:lnTo>
                  <a:lnTo>
                    <a:pt x="15781" y="27891"/>
                  </a:lnTo>
                  <a:lnTo>
                    <a:pt x="15781" y="28025"/>
                  </a:lnTo>
                  <a:lnTo>
                    <a:pt x="15748" y="28091"/>
                  </a:lnTo>
                  <a:lnTo>
                    <a:pt x="15715" y="28125"/>
                  </a:lnTo>
                  <a:lnTo>
                    <a:pt x="15648" y="28191"/>
                  </a:lnTo>
                  <a:lnTo>
                    <a:pt x="15514" y="28258"/>
                  </a:lnTo>
                  <a:lnTo>
                    <a:pt x="15214" y="28325"/>
                  </a:lnTo>
                  <a:lnTo>
                    <a:pt x="14647" y="28425"/>
                  </a:lnTo>
                  <a:lnTo>
                    <a:pt x="14013" y="28492"/>
                  </a:lnTo>
                  <a:lnTo>
                    <a:pt x="13379" y="28525"/>
                  </a:lnTo>
                  <a:lnTo>
                    <a:pt x="12145" y="28525"/>
                  </a:lnTo>
                  <a:lnTo>
                    <a:pt x="11511" y="28558"/>
                  </a:lnTo>
                  <a:lnTo>
                    <a:pt x="10877" y="28525"/>
                  </a:lnTo>
                  <a:lnTo>
                    <a:pt x="10243" y="28492"/>
                  </a:lnTo>
                  <a:lnTo>
                    <a:pt x="9609" y="28392"/>
                  </a:lnTo>
                  <a:lnTo>
                    <a:pt x="9009" y="28291"/>
                  </a:lnTo>
                  <a:lnTo>
                    <a:pt x="8708" y="28225"/>
                  </a:lnTo>
                  <a:lnTo>
                    <a:pt x="8408" y="28091"/>
                  </a:lnTo>
                  <a:lnTo>
                    <a:pt x="8308" y="28025"/>
                  </a:lnTo>
                  <a:lnTo>
                    <a:pt x="8275" y="27991"/>
                  </a:lnTo>
                  <a:lnTo>
                    <a:pt x="8241" y="27958"/>
                  </a:lnTo>
                  <a:lnTo>
                    <a:pt x="8241" y="27891"/>
                  </a:lnTo>
                  <a:lnTo>
                    <a:pt x="8308" y="27824"/>
                  </a:lnTo>
                  <a:lnTo>
                    <a:pt x="8408" y="27724"/>
                  </a:lnTo>
                  <a:lnTo>
                    <a:pt x="8675" y="27557"/>
                  </a:lnTo>
                  <a:lnTo>
                    <a:pt x="8942" y="27457"/>
                  </a:lnTo>
                  <a:lnTo>
                    <a:pt x="9209" y="27391"/>
                  </a:lnTo>
                  <a:lnTo>
                    <a:pt x="9476" y="27357"/>
                  </a:lnTo>
                  <a:lnTo>
                    <a:pt x="10043" y="27391"/>
                  </a:lnTo>
                  <a:lnTo>
                    <a:pt x="10643" y="27424"/>
                  </a:lnTo>
                  <a:lnTo>
                    <a:pt x="12578" y="27457"/>
                  </a:lnTo>
                  <a:lnTo>
                    <a:pt x="13546" y="27457"/>
                  </a:lnTo>
                  <a:lnTo>
                    <a:pt x="14514" y="27424"/>
                  </a:lnTo>
                  <a:lnTo>
                    <a:pt x="15014" y="27391"/>
                  </a:lnTo>
                  <a:lnTo>
                    <a:pt x="15281" y="27391"/>
                  </a:lnTo>
                  <a:lnTo>
                    <a:pt x="15548" y="27324"/>
                  </a:lnTo>
                  <a:close/>
                  <a:moveTo>
                    <a:pt x="10944" y="30226"/>
                  </a:moveTo>
                  <a:lnTo>
                    <a:pt x="11377" y="30293"/>
                  </a:lnTo>
                  <a:lnTo>
                    <a:pt x="11811" y="30327"/>
                  </a:lnTo>
                  <a:lnTo>
                    <a:pt x="12712" y="30360"/>
                  </a:lnTo>
                  <a:lnTo>
                    <a:pt x="13212" y="30360"/>
                  </a:lnTo>
                  <a:lnTo>
                    <a:pt x="13746" y="30293"/>
                  </a:lnTo>
                  <a:lnTo>
                    <a:pt x="13646" y="30493"/>
                  </a:lnTo>
                  <a:lnTo>
                    <a:pt x="13546" y="30694"/>
                  </a:lnTo>
                  <a:lnTo>
                    <a:pt x="13379" y="30860"/>
                  </a:lnTo>
                  <a:lnTo>
                    <a:pt x="13246" y="30994"/>
                  </a:lnTo>
                  <a:lnTo>
                    <a:pt x="13046" y="31094"/>
                  </a:lnTo>
                  <a:lnTo>
                    <a:pt x="12845" y="31161"/>
                  </a:lnTo>
                  <a:lnTo>
                    <a:pt x="12645" y="31227"/>
                  </a:lnTo>
                  <a:lnTo>
                    <a:pt x="12412" y="31261"/>
                  </a:lnTo>
                  <a:lnTo>
                    <a:pt x="12178" y="31227"/>
                  </a:lnTo>
                  <a:lnTo>
                    <a:pt x="11945" y="31161"/>
                  </a:lnTo>
                  <a:lnTo>
                    <a:pt x="11711" y="31094"/>
                  </a:lnTo>
                  <a:lnTo>
                    <a:pt x="11511" y="30960"/>
                  </a:lnTo>
                  <a:lnTo>
                    <a:pt x="11344" y="30794"/>
                  </a:lnTo>
                  <a:lnTo>
                    <a:pt x="11177" y="30627"/>
                  </a:lnTo>
                  <a:lnTo>
                    <a:pt x="11044" y="30427"/>
                  </a:lnTo>
                  <a:lnTo>
                    <a:pt x="10944" y="30226"/>
                  </a:lnTo>
                  <a:close/>
                  <a:moveTo>
                    <a:pt x="11544" y="0"/>
                  </a:moveTo>
                  <a:lnTo>
                    <a:pt x="10777" y="67"/>
                  </a:lnTo>
                  <a:lnTo>
                    <a:pt x="9976" y="167"/>
                  </a:lnTo>
                  <a:lnTo>
                    <a:pt x="9209" y="300"/>
                  </a:lnTo>
                  <a:lnTo>
                    <a:pt x="8442" y="467"/>
                  </a:lnTo>
                  <a:lnTo>
                    <a:pt x="7674" y="701"/>
                  </a:lnTo>
                  <a:lnTo>
                    <a:pt x="6974" y="934"/>
                  </a:lnTo>
                  <a:lnTo>
                    <a:pt x="6273" y="1234"/>
                  </a:lnTo>
                  <a:lnTo>
                    <a:pt x="5572" y="1568"/>
                  </a:lnTo>
                  <a:lnTo>
                    <a:pt x="4905" y="1935"/>
                  </a:lnTo>
                  <a:lnTo>
                    <a:pt x="4271" y="2335"/>
                  </a:lnTo>
                  <a:lnTo>
                    <a:pt x="3637" y="2769"/>
                  </a:lnTo>
                  <a:lnTo>
                    <a:pt x="3070" y="3270"/>
                  </a:lnTo>
                  <a:lnTo>
                    <a:pt x="2503" y="3803"/>
                  </a:lnTo>
                  <a:lnTo>
                    <a:pt x="1969" y="4404"/>
                  </a:lnTo>
                  <a:lnTo>
                    <a:pt x="1502" y="5038"/>
                  </a:lnTo>
                  <a:lnTo>
                    <a:pt x="1102" y="5705"/>
                  </a:lnTo>
                  <a:lnTo>
                    <a:pt x="735" y="6406"/>
                  </a:lnTo>
                  <a:lnTo>
                    <a:pt x="468" y="7140"/>
                  </a:lnTo>
                  <a:lnTo>
                    <a:pt x="234" y="7874"/>
                  </a:lnTo>
                  <a:lnTo>
                    <a:pt x="101" y="8641"/>
                  </a:lnTo>
                  <a:lnTo>
                    <a:pt x="1" y="9442"/>
                  </a:lnTo>
                  <a:lnTo>
                    <a:pt x="1" y="10309"/>
                  </a:lnTo>
                  <a:lnTo>
                    <a:pt x="68" y="11143"/>
                  </a:lnTo>
                  <a:lnTo>
                    <a:pt x="234" y="11977"/>
                  </a:lnTo>
                  <a:lnTo>
                    <a:pt x="435" y="12811"/>
                  </a:lnTo>
                  <a:lnTo>
                    <a:pt x="701" y="13612"/>
                  </a:lnTo>
                  <a:lnTo>
                    <a:pt x="1068" y="14413"/>
                  </a:lnTo>
                  <a:lnTo>
                    <a:pt x="1435" y="15147"/>
                  </a:lnTo>
                  <a:lnTo>
                    <a:pt x="1902" y="15881"/>
                  </a:lnTo>
                  <a:lnTo>
                    <a:pt x="2403" y="16548"/>
                  </a:lnTo>
                  <a:lnTo>
                    <a:pt x="2937" y="17182"/>
                  </a:lnTo>
                  <a:lnTo>
                    <a:pt x="3537" y="17782"/>
                  </a:lnTo>
                  <a:lnTo>
                    <a:pt x="4138" y="18349"/>
                  </a:lnTo>
                  <a:lnTo>
                    <a:pt x="4805" y="18883"/>
                  </a:lnTo>
                  <a:lnTo>
                    <a:pt x="5472" y="19384"/>
                  </a:lnTo>
                  <a:lnTo>
                    <a:pt x="6173" y="19817"/>
                  </a:lnTo>
                  <a:lnTo>
                    <a:pt x="6907" y="20251"/>
                  </a:lnTo>
                  <a:lnTo>
                    <a:pt x="7574" y="20585"/>
                  </a:lnTo>
                  <a:lnTo>
                    <a:pt x="8241" y="20918"/>
                  </a:lnTo>
                  <a:lnTo>
                    <a:pt x="8408" y="25956"/>
                  </a:lnTo>
                  <a:lnTo>
                    <a:pt x="8341" y="25989"/>
                  </a:lnTo>
                  <a:lnTo>
                    <a:pt x="8241" y="25989"/>
                  </a:lnTo>
                  <a:lnTo>
                    <a:pt x="8141" y="26023"/>
                  </a:lnTo>
                  <a:lnTo>
                    <a:pt x="8075" y="26056"/>
                  </a:lnTo>
                  <a:lnTo>
                    <a:pt x="8041" y="26156"/>
                  </a:lnTo>
                  <a:lnTo>
                    <a:pt x="8008" y="26223"/>
                  </a:lnTo>
                  <a:lnTo>
                    <a:pt x="7974" y="26390"/>
                  </a:lnTo>
                  <a:lnTo>
                    <a:pt x="8008" y="26590"/>
                  </a:lnTo>
                  <a:lnTo>
                    <a:pt x="8108" y="26790"/>
                  </a:lnTo>
                  <a:lnTo>
                    <a:pt x="8241" y="26957"/>
                  </a:lnTo>
                  <a:lnTo>
                    <a:pt x="8375" y="27057"/>
                  </a:lnTo>
                  <a:lnTo>
                    <a:pt x="8575" y="27157"/>
                  </a:lnTo>
                  <a:lnTo>
                    <a:pt x="8375" y="27224"/>
                  </a:lnTo>
                  <a:lnTo>
                    <a:pt x="8175" y="27357"/>
                  </a:lnTo>
                  <a:lnTo>
                    <a:pt x="8008" y="27457"/>
                  </a:lnTo>
                  <a:lnTo>
                    <a:pt x="7874" y="27591"/>
                  </a:lnTo>
                  <a:lnTo>
                    <a:pt x="7808" y="27758"/>
                  </a:lnTo>
                  <a:lnTo>
                    <a:pt x="7774" y="27924"/>
                  </a:lnTo>
                  <a:lnTo>
                    <a:pt x="7808" y="28091"/>
                  </a:lnTo>
                  <a:lnTo>
                    <a:pt x="7908" y="28291"/>
                  </a:lnTo>
                  <a:lnTo>
                    <a:pt x="8008" y="28392"/>
                  </a:lnTo>
                  <a:lnTo>
                    <a:pt x="8141" y="28458"/>
                  </a:lnTo>
                  <a:lnTo>
                    <a:pt x="8375" y="28558"/>
                  </a:lnTo>
                  <a:lnTo>
                    <a:pt x="8642" y="28658"/>
                  </a:lnTo>
                  <a:lnTo>
                    <a:pt x="8909" y="28725"/>
                  </a:lnTo>
                  <a:lnTo>
                    <a:pt x="8975" y="28725"/>
                  </a:lnTo>
                  <a:lnTo>
                    <a:pt x="9009" y="28992"/>
                  </a:lnTo>
                  <a:lnTo>
                    <a:pt x="9075" y="29192"/>
                  </a:lnTo>
                  <a:lnTo>
                    <a:pt x="9209" y="29426"/>
                  </a:lnTo>
                  <a:lnTo>
                    <a:pt x="9376" y="29593"/>
                  </a:lnTo>
                  <a:lnTo>
                    <a:pt x="9542" y="29726"/>
                  </a:lnTo>
                  <a:lnTo>
                    <a:pt x="9776" y="29859"/>
                  </a:lnTo>
                  <a:lnTo>
                    <a:pt x="9976" y="29960"/>
                  </a:lnTo>
                  <a:lnTo>
                    <a:pt x="10210" y="30060"/>
                  </a:lnTo>
                  <a:lnTo>
                    <a:pt x="10443" y="30093"/>
                  </a:lnTo>
                  <a:lnTo>
                    <a:pt x="10443" y="30160"/>
                  </a:lnTo>
                  <a:lnTo>
                    <a:pt x="10543" y="30493"/>
                  </a:lnTo>
                  <a:lnTo>
                    <a:pt x="10744" y="30794"/>
                  </a:lnTo>
                  <a:lnTo>
                    <a:pt x="10944" y="31061"/>
                  </a:lnTo>
                  <a:lnTo>
                    <a:pt x="11177" y="31294"/>
                  </a:lnTo>
                  <a:lnTo>
                    <a:pt x="11478" y="31461"/>
                  </a:lnTo>
                  <a:lnTo>
                    <a:pt x="11778" y="31594"/>
                  </a:lnTo>
                  <a:lnTo>
                    <a:pt x="12111" y="31694"/>
                  </a:lnTo>
                  <a:lnTo>
                    <a:pt x="12478" y="31694"/>
                  </a:lnTo>
                  <a:lnTo>
                    <a:pt x="12779" y="31661"/>
                  </a:lnTo>
                  <a:lnTo>
                    <a:pt x="13079" y="31561"/>
                  </a:lnTo>
                  <a:lnTo>
                    <a:pt x="13346" y="31428"/>
                  </a:lnTo>
                  <a:lnTo>
                    <a:pt x="13613" y="31261"/>
                  </a:lnTo>
                  <a:lnTo>
                    <a:pt x="13813" y="31061"/>
                  </a:lnTo>
                  <a:lnTo>
                    <a:pt x="14013" y="30794"/>
                  </a:lnTo>
                  <a:lnTo>
                    <a:pt x="14147" y="30527"/>
                  </a:lnTo>
                  <a:lnTo>
                    <a:pt x="14213" y="30226"/>
                  </a:lnTo>
                  <a:lnTo>
                    <a:pt x="14580" y="30093"/>
                  </a:lnTo>
                  <a:lnTo>
                    <a:pt x="14747" y="30026"/>
                  </a:lnTo>
                  <a:lnTo>
                    <a:pt x="14914" y="29926"/>
                  </a:lnTo>
                  <a:lnTo>
                    <a:pt x="15047" y="29793"/>
                  </a:lnTo>
                  <a:lnTo>
                    <a:pt x="15147" y="29659"/>
                  </a:lnTo>
                  <a:lnTo>
                    <a:pt x="15247" y="29526"/>
                  </a:lnTo>
                  <a:lnTo>
                    <a:pt x="15348" y="29359"/>
                  </a:lnTo>
                  <a:lnTo>
                    <a:pt x="15381" y="29192"/>
                  </a:lnTo>
                  <a:lnTo>
                    <a:pt x="15448" y="29025"/>
                  </a:lnTo>
                  <a:lnTo>
                    <a:pt x="15448" y="28859"/>
                  </a:lnTo>
                  <a:lnTo>
                    <a:pt x="15448" y="28692"/>
                  </a:lnTo>
                  <a:lnTo>
                    <a:pt x="15715" y="28592"/>
                  </a:lnTo>
                  <a:lnTo>
                    <a:pt x="15948" y="28492"/>
                  </a:lnTo>
                  <a:lnTo>
                    <a:pt x="16115" y="28325"/>
                  </a:lnTo>
                  <a:lnTo>
                    <a:pt x="16215" y="28125"/>
                  </a:lnTo>
                  <a:lnTo>
                    <a:pt x="16248" y="27924"/>
                  </a:lnTo>
                  <a:lnTo>
                    <a:pt x="16248" y="27724"/>
                  </a:lnTo>
                  <a:lnTo>
                    <a:pt x="16215" y="27524"/>
                  </a:lnTo>
                  <a:lnTo>
                    <a:pt x="16115" y="27324"/>
                  </a:lnTo>
                  <a:lnTo>
                    <a:pt x="15981" y="27157"/>
                  </a:lnTo>
                  <a:lnTo>
                    <a:pt x="16048" y="27124"/>
                  </a:lnTo>
                  <a:lnTo>
                    <a:pt x="16215" y="26990"/>
                  </a:lnTo>
                  <a:lnTo>
                    <a:pt x="16315" y="26790"/>
                  </a:lnTo>
                  <a:lnTo>
                    <a:pt x="16348" y="26590"/>
                  </a:lnTo>
                  <a:lnTo>
                    <a:pt x="16348" y="26423"/>
                  </a:lnTo>
                  <a:lnTo>
                    <a:pt x="16315" y="26290"/>
                  </a:lnTo>
                  <a:lnTo>
                    <a:pt x="16282" y="26190"/>
                  </a:lnTo>
                  <a:lnTo>
                    <a:pt x="16215" y="26090"/>
                  </a:lnTo>
                  <a:lnTo>
                    <a:pt x="16148" y="25989"/>
                  </a:lnTo>
                  <a:lnTo>
                    <a:pt x="16015" y="25889"/>
                  </a:lnTo>
                  <a:lnTo>
                    <a:pt x="15881" y="25823"/>
                  </a:lnTo>
                  <a:lnTo>
                    <a:pt x="15748" y="25756"/>
                  </a:lnTo>
                  <a:lnTo>
                    <a:pt x="15581" y="25723"/>
                  </a:lnTo>
                  <a:lnTo>
                    <a:pt x="15514" y="24321"/>
                  </a:lnTo>
                  <a:lnTo>
                    <a:pt x="15514" y="22920"/>
                  </a:lnTo>
                  <a:lnTo>
                    <a:pt x="15548" y="21485"/>
                  </a:lnTo>
                  <a:lnTo>
                    <a:pt x="15648" y="20084"/>
                  </a:lnTo>
                  <a:lnTo>
                    <a:pt x="16415" y="19951"/>
                  </a:lnTo>
                  <a:lnTo>
                    <a:pt x="17183" y="19784"/>
                  </a:lnTo>
                  <a:lnTo>
                    <a:pt x="17950" y="19584"/>
                  </a:lnTo>
                  <a:lnTo>
                    <a:pt x="18684" y="19317"/>
                  </a:lnTo>
                  <a:lnTo>
                    <a:pt x="19384" y="18983"/>
                  </a:lnTo>
                  <a:lnTo>
                    <a:pt x="20085" y="18616"/>
                  </a:lnTo>
                  <a:lnTo>
                    <a:pt x="20752" y="18216"/>
                  </a:lnTo>
                  <a:lnTo>
                    <a:pt x="21353" y="17749"/>
                  </a:lnTo>
                  <a:lnTo>
                    <a:pt x="21953" y="17215"/>
                  </a:lnTo>
                  <a:lnTo>
                    <a:pt x="22454" y="16681"/>
                  </a:lnTo>
                  <a:lnTo>
                    <a:pt x="22921" y="16081"/>
                  </a:lnTo>
                  <a:lnTo>
                    <a:pt x="23321" y="15480"/>
                  </a:lnTo>
                  <a:lnTo>
                    <a:pt x="23688" y="14813"/>
                  </a:lnTo>
                  <a:lnTo>
                    <a:pt x="23988" y="14112"/>
                  </a:lnTo>
                  <a:lnTo>
                    <a:pt x="24189" y="13412"/>
                  </a:lnTo>
                  <a:lnTo>
                    <a:pt x="24355" y="12644"/>
                  </a:lnTo>
                  <a:lnTo>
                    <a:pt x="24489" y="11910"/>
                  </a:lnTo>
                  <a:lnTo>
                    <a:pt x="24522" y="11176"/>
                  </a:lnTo>
                  <a:lnTo>
                    <a:pt x="24522" y="10442"/>
                  </a:lnTo>
                  <a:lnTo>
                    <a:pt x="24456" y="9709"/>
                  </a:lnTo>
                  <a:lnTo>
                    <a:pt x="24322" y="8975"/>
                  </a:lnTo>
                  <a:lnTo>
                    <a:pt x="24155" y="8241"/>
                  </a:lnTo>
                  <a:lnTo>
                    <a:pt x="23955" y="7540"/>
                  </a:lnTo>
                  <a:lnTo>
                    <a:pt x="23688" y="6839"/>
                  </a:lnTo>
                  <a:lnTo>
                    <a:pt x="23355" y="6139"/>
                  </a:lnTo>
                  <a:lnTo>
                    <a:pt x="22988" y="5471"/>
                  </a:lnTo>
                  <a:lnTo>
                    <a:pt x="22554" y="4871"/>
                  </a:lnTo>
                  <a:lnTo>
                    <a:pt x="22087" y="4270"/>
                  </a:lnTo>
                  <a:lnTo>
                    <a:pt x="21586" y="3703"/>
                  </a:lnTo>
                  <a:lnTo>
                    <a:pt x="21053" y="3169"/>
                  </a:lnTo>
                  <a:lnTo>
                    <a:pt x="20452" y="2669"/>
                  </a:lnTo>
                  <a:lnTo>
                    <a:pt x="19852" y="2235"/>
                  </a:lnTo>
                  <a:lnTo>
                    <a:pt x="19184" y="1802"/>
                  </a:lnTo>
                  <a:lnTo>
                    <a:pt x="18484" y="1435"/>
                  </a:lnTo>
                  <a:lnTo>
                    <a:pt x="17750" y="1101"/>
                  </a:lnTo>
                  <a:lnTo>
                    <a:pt x="17016" y="801"/>
                  </a:lnTo>
                  <a:lnTo>
                    <a:pt x="16282" y="567"/>
                  </a:lnTo>
                  <a:lnTo>
                    <a:pt x="15514" y="367"/>
                  </a:lnTo>
                  <a:lnTo>
                    <a:pt x="14714" y="200"/>
                  </a:lnTo>
                  <a:lnTo>
                    <a:pt x="13946" y="100"/>
                  </a:lnTo>
                  <a:lnTo>
                    <a:pt x="13146" y="33"/>
                  </a:lnTo>
                  <a:lnTo>
                    <a:pt x="123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2419175" y="3490950"/>
              <a:ext cx="24225" cy="72575"/>
            </a:xfrm>
            <a:custGeom>
              <a:avLst/>
              <a:gdLst/>
              <a:ahLst/>
              <a:cxnLst/>
              <a:rect l="l" t="t" r="r" b="b"/>
              <a:pathLst>
                <a:path w="969" h="2903" extrusionOk="0">
                  <a:moveTo>
                    <a:pt x="535" y="0"/>
                  </a:moveTo>
                  <a:lnTo>
                    <a:pt x="435" y="34"/>
                  </a:lnTo>
                  <a:lnTo>
                    <a:pt x="368" y="100"/>
                  </a:lnTo>
                  <a:lnTo>
                    <a:pt x="335" y="167"/>
                  </a:lnTo>
                  <a:lnTo>
                    <a:pt x="335" y="234"/>
                  </a:lnTo>
                  <a:lnTo>
                    <a:pt x="368" y="334"/>
                  </a:lnTo>
                  <a:lnTo>
                    <a:pt x="468" y="601"/>
                  </a:lnTo>
                  <a:lnTo>
                    <a:pt x="535" y="901"/>
                  </a:lnTo>
                  <a:lnTo>
                    <a:pt x="535" y="1168"/>
                  </a:lnTo>
                  <a:lnTo>
                    <a:pt x="468" y="1468"/>
                  </a:lnTo>
                  <a:lnTo>
                    <a:pt x="401" y="1735"/>
                  </a:lnTo>
                  <a:lnTo>
                    <a:pt x="268" y="2035"/>
                  </a:lnTo>
                  <a:lnTo>
                    <a:pt x="34" y="2536"/>
                  </a:lnTo>
                  <a:lnTo>
                    <a:pt x="1" y="2636"/>
                  </a:lnTo>
                  <a:lnTo>
                    <a:pt x="1" y="2736"/>
                  </a:lnTo>
                  <a:lnTo>
                    <a:pt x="68" y="2803"/>
                  </a:lnTo>
                  <a:lnTo>
                    <a:pt x="134" y="2869"/>
                  </a:lnTo>
                  <a:lnTo>
                    <a:pt x="201" y="2903"/>
                  </a:lnTo>
                  <a:lnTo>
                    <a:pt x="268" y="2903"/>
                  </a:lnTo>
                  <a:lnTo>
                    <a:pt x="368" y="2836"/>
                  </a:lnTo>
                  <a:lnTo>
                    <a:pt x="401" y="2769"/>
                  </a:lnTo>
                  <a:lnTo>
                    <a:pt x="702" y="2136"/>
                  </a:lnTo>
                  <a:lnTo>
                    <a:pt x="835" y="1802"/>
                  </a:lnTo>
                  <a:lnTo>
                    <a:pt x="935" y="1468"/>
                  </a:lnTo>
                  <a:lnTo>
                    <a:pt x="969" y="1135"/>
                  </a:lnTo>
                  <a:lnTo>
                    <a:pt x="969" y="768"/>
                  </a:lnTo>
                  <a:lnTo>
                    <a:pt x="902" y="434"/>
                  </a:lnTo>
                  <a:lnTo>
                    <a:pt x="835" y="267"/>
                  </a:lnTo>
                  <a:lnTo>
                    <a:pt x="735" y="100"/>
                  </a:lnTo>
                  <a:lnTo>
                    <a:pt x="668" y="34"/>
                  </a:lnTo>
                  <a:lnTo>
                    <a:pt x="6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2183150" y="3503450"/>
              <a:ext cx="54225" cy="16700"/>
            </a:xfrm>
            <a:custGeom>
              <a:avLst/>
              <a:gdLst/>
              <a:ahLst/>
              <a:cxnLst/>
              <a:rect l="l" t="t" r="r" b="b"/>
              <a:pathLst>
                <a:path w="2169" h="668" extrusionOk="0">
                  <a:moveTo>
                    <a:pt x="134" y="1"/>
                  </a:moveTo>
                  <a:lnTo>
                    <a:pt x="67" y="67"/>
                  </a:lnTo>
                  <a:lnTo>
                    <a:pt x="34" y="134"/>
                  </a:lnTo>
                  <a:lnTo>
                    <a:pt x="0" y="201"/>
                  </a:lnTo>
                  <a:lnTo>
                    <a:pt x="34" y="301"/>
                  </a:lnTo>
                  <a:lnTo>
                    <a:pt x="67" y="368"/>
                  </a:lnTo>
                  <a:lnTo>
                    <a:pt x="134" y="401"/>
                  </a:lnTo>
                  <a:lnTo>
                    <a:pt x="234" y="434"/>
                  </a:lnTo>
                  <a:lnTo>
                    <a:pt x="1935" y="668"/>
                  </a:lnTo>
                  <a:lnTo>
                    <a:pt x="2036" y="635"/>
                  </a:lnTo>
                  <a:lnTo>
                    <a:pt x="2102" y="601"/>
                  </a:lnTo>
                  <a:lnTo>
                    <a:pt x="2169" y="501"/>
                  </a:lnTo>
                  <a:lnTo>
                    <a:pt x="2169" y="434"/>
                  </a:lnTo>
                  <a:lnTo>
                    <a:pt x="2169" y="334"/>
                  </a:lnTo>
                  <a:lnTo>
                    <a:pt x="2102" y="268"/>
                  </a:lnTo>
                  <a:lnTo>
                    <a:pt x="2036" y="234"/>
                  </a:lnTo>
                  <a:lnTo>
                    <a:pt x="1935" y="2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224025" y="3409200"/>
              <a:ext cx="39225" cy="32550"/>
            </a:xfrm>
            <a:custGeom>
              <a:avLst/>
              <a:gdLst/>
              <a:ahLst/>
              <a:cxnLst/>
              <a:rect l="l" t="t" r="r" b="b"/>
              <a:pathLst>
                <a:path w="1569" h="1302" extrusionOk="0">
                  <a:moveTo>
                    <a:pt x="234" y="1"/>
                  </a:moveTo>
                  <a:lnTo>
                    <a:pt x="134" y="34"/>
                  </a:lnTo>
                  <a:lnTo>
                    <a:pt x="67" y="68"/>
                  </a:lnTo>
                  <a:lnTo>
                    <a:pt x="34" y="134"/>
                  </a:lnTo>
                  <a:lnTo>
                    <a:pt x="0" y="234"/>
                  </a:lnTo>
                  <a:lnTo>
                    <a:pt x="34" y="334"/>
                  </a:lnTo>
                  <a:lnTo>
                    <a:pt x="67" y="401"/>
                  </a:lnTo>
                  <a:lnTo>
                    <a:pt x="1168" y="1235"/>
                  </a:lnTo>
                  <a:lnTo>
                    <a:pt x="1235" y="1302"/>
                  </a:lnTo>
                  <a:lnTo>
                    <a:pt x="1401" y="1302"/>
                  </a:lnTo>
                  <a:lnTo>
                    <a:pt x="1501" y="1235"/>
                  </a:lnTo>
                  <a:lnTo>
                    <a:pt x="1535" y="1168"/>
                  </a:lnTo>
                  <a:lnTo>
                    <a:pt x="1568" y="1102"/>
                  </a:lnTo>
                  <a:lnTo>
                    <a:pt x="1535" y="1002"/>
                  </a:lnTo>
                  <a:lnTo>
                    <a:pt x="1501" y="935"/>
                  </a:lnTo>
                  <a:lnTo>
                    <a:pt x="401" y="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300750" y="3384175"/>
              <a:ext cx="22550" cy="32575"/>
            </a:xfrm>
            <a:custGeom>
              <a:avLst/>
              <a:gdLst/>
              <a:ahLst/>
              <a:cxnLst/>
              <a:rect l="l" t="t" r="r" b="b"/>
              <a:pathLst>
                <a:path w="902" h="1303" extrusionOk="0">
                  <a:moveTo>
                    <a:pt x="167" y="1"/>
                  </a:moveTo>
                  <a:lnTo>
                    <a:pt x="101" y="34"/>
                  </a:lnTo>
                  <a:lnTo>
                    <a:pt x="34" y="101"/>
                  </a:lnTo>
                  <a:lnTo>
                    <a:pt x="1" y="168"/>
                  </a:lnTo>
                  <a:lnTo>
                    <a:pt x="1" y="234"/>
                  </a:lnTo>
                  <a:lnTo>
                    <a:pt x="1" y="335"/>
                  </a:lnTo>
                  <a:lnTo>
                    <a:pt x="501" y="1202"/>
                  </a:lnTo>
                  <a:lnTo>
                    <a:pt x="534" y="1269"/>
                  </a:lnTo>
                  <a:lnTo>
                    <a:pt x="634" y="1302"/>
                  </a:lnTo>
                  <a:lnTo>
                    <a:pt x="701" y="1302"/>
                  </a:lnTo>
                  <a:lnTo>
                    <a:pt x="801" y="1269"/>
                  </a:lnTo>
                  <a:lnTo>
                    <a:pt x="868" y="1202"/>
                  </a:lnTo>
                  <a:lnTo>
                    <a:pt x="901" y="1135"/>
                  </a:lnTo>
                  <a:lnTo>
                    <a:pt x="901" y="1035"/>
                  </a:lnTo>
                  <a:lnTo>
                    <a:pt x="868" y="968"/>
                  </a:lnTo>
                  <a:lnTo>
                    <a:pt x="401" y="101"/>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2374975" y="3374175"/>
              <a:ext cx="13375" cy="46725"/>
            </a:xfrm>
            <a:custGeom>
              <a:avLst/>
              <a:gdLst/>
              <a:ahLst/>
              <a:cxnLst/>
              <a:rect l="l" t="t" r="r" b="b"/>
              <a:pathLst>
                <a:path w="535" h="1869" extrusionOk="0">
                  <a:moveTo>
                    <a:pt x="234" y="1"/>
                  </a:moveTo>
                  <a:lnTo>
                    <a:pt x="134" y="34"/>
                  </a:lnTo>
                  <a:lnTo>
                    <a:pt x="68" y="67"/>
                  </a:lnTo>
                  <a:lnTo>
                    <a:pt x="1" y="134"/>
                  </a:lnTo>
                  <a:lnTo>
                    <a:pt x="1" y="234"/>
                  </a:lnTo>
                  <a:lnTo>
                    <a:pt x="68" y="1635"/>
                  </a:lnTo>
                  <a:lnTo>
                    <a:pt x="101" y="1735"/>
                  </a:lnTo>
                  <a:lnTo>
                    <a:pt x="134" y="1802"/>
                  </a:lnTo>
                  <a:lnTo>
                    <a:pt x="201" y="1836"/>
                  </a:lnTo>
                  <a:lnTo>
                    <a:pt x="301" y="1869"/>
                  </a:lnTo>
                  <a:lnTo>
                    <a:pt x="401" y="1836"/>
                  </a:lnTo>
                  <a:lnTo>
                    <a:pt x="468" y="1802"/>
                  </a:lnTo>
                  <a:lnTo>
                    <a:pt x="501" y="1735"/>
                  </a:lnTo>
                  <a:lnTo>
                    <a:pt x="535" y="1635"/>
                  </a:lnTo>
                  <a:lnTo>
                    <a:pt x="434" y="234"/>
                  </a:lnTo>
                  <a:lnTo>
                    <a:pt x="434" y="134"/>
                  </a:lnTo>
                  <a:lnTo>
                    <a:pt x="368" y="67"/>
                  </a:lnTo>
                  <a:lnTo>
                    <a:pt x="301"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2440875" y="3387525"/>
              <a:ext cx="13375" cy="23375"/>
            </a:xfrm>
            <a:custGeom>
              <a:avLst/>
              <a:gdLst/>
              <a:ahLst/>
              <a:cxnLst/>
              <a:rect l="l" t="t" r="r" b="b"/>
              <a:pathLst>
                <a:path w="535" h="935" extrusionOk="0">
                  <a:moveTo>
                    <a:pt x="267" y="0"/>
                  </a:moveTo>
                  <a:lnTo>
                    <a:pt x="201" y="34"/>
                  </a:lnTo>
                  <a:lnTo>
                    <a:pt x="134" y="100"/>
                  </a:lnTo>
                  <a:lnTo>
                    <a:pt x="101" y="167"/>
                  </a:lnTo>
                  <a:lnTo>
                    <a:pt x="0" y="634"/>
                  </a:lnTo>
                  <a:lnTo>
                    <a:pt x="0" y="734"/>
                  </a:lnTo>
                  <a:lnTo>
                    <a:pt x="34" y="834"/>
                  </a:lnTo>
                  <a:lnTo>
                    <a:pt x="101" y="901"/>
                  </a:lnTo>
                  <a:lnTo>
                    <a:pt x="167" y="935"/>
                  </a:lnTo>
                  <a:lnTo>
                    <a:pt x="267" y="935"/>
                  </a:lnTo>
                  <a:lnTo>
                    <a:pt x="334" y="901"/>
                  </a:lnTo>
                  <a:lnTo>
                    <a:pt x="401" y="834"/>
                  </a:lnTo>
                  <a:lnTo>
                    <a:pt x="467" y="768"/>
                  </a:lnTo>
                  <a:lnTo>
                    <a:pt x="534" y="301"/>
                  </a:lnTo>
                  <a:lnTo>
                    <a:pt x="534" y="201"/>
                  </a:lnTo>
                  <a:lnTo>
                    <a:pt x="501" y="134"/>
                  </a:lnTo>
                  <a:lnTo>
                    <a:pt x="434" y="67"/>
                  </a:lnTo>
                  <a:lnTo>
                    <a:pt x="367" y="34"/>
                  </a:ln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497600" y="3455925"/>
              <a:ext cx="46725" cy="14200"/>
            </a:xfrm>
            <a:custGeom>
              <a:avLst/>
              <a:gdLst/>
              <a:ahLst/>
              <a:cxnLst/>
              <a:rect l="l" t="t" r="r" b="b"/>
              <a:pathLst>
                <a:path w="1869" h="568" extrusionOk="0">
                  <a:moveTo>
                    <a:pt x="1635" y="0"/>
                  </a:moveTo>
                  <a:lnTo>
                    <a:pt x="234" y="100"/>
                  </a:lnTo>
                  <a:lnTo>
                    <a:pt x="134" y="134"/>
                  </a:lnTo>
                  <a:lnTo>
                    <a:pt x="67" y="167"/>
                  </a:lnTo>
                  <a:lnTo>
                    <a:pt x="33" y="234"/>
                  </a:lnTo>
                  <a:lnTo>
                    <a:pt x="0" y="334"/>
                  </a:lnTo>
                  <a:lnTo>
                    <a:pt x="33" y="400"/>
                  </a:lnTo>
                  <a:lnTo>
                    <a:pt x="67" y="501"/>
                  </a:lnTo>
                  <a:lnTo>
                    <a:pt x="134" y="534"/>
                  </a:lnTo>
                  <a:lnTo>
                    <a:pt x="234" y="567"/>
                  </a:lnTo>
                  <a:lnTo>
                    <a:pt x="1635" y="467"/>
                  </a:lnTo>
                  <a:lnTo>
                    <a:pt x="1735" y="434"/>
                  </a:lnTo>
                  <a:lnTo>
                    <a:pt x="1802" y="400"/>
                  </a:lnTo>
                  <a:lnTo>
                    <a:pt x="1835" y="334"/>
                  </a:lnTo>
                  <a:lnTo>
                    <a:pt x="1868" y="234"/>
                  </a:lnTo>
                  <a:lnTo>
                    <a:pt x="1835" y="167"/>
                  </a:lnTo>
                  <a:lnTo>
                    <a:pt x="1802" y="67"/>
                  </a:lnTo>
                  <a:lnTo>
                    <a:pt x="1735" y="33"/>
                  </a:lnTo>
                  <a:lnTo>
                    <a:pt x="1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507600" y="3518475"/>
              <a:ext cx="26725" cy="13375"/>
            </a:xfrm>
            <a:custGeom>
              <a:avLst/>
              <a:gdLst/>
              <a:ahLst/>
              <a:cxnLst/>
              <a:rect l="l" t="t" r="r" b="b"/>
              <a:pathLst>
                <a:path w="1069" h="535" extrusionOk="0">
                  <a:moveTo>
                    <a:pt x="834" y="0"/>
                  </a:moveTo>
                  <a:lnTo>
                    <a:pt x="234" y="100"/>
                  </a:lnTo>
                  <a:lnTo>
                    <a:pt x="134" y="100"/>
                  </a:lnTo>
                  <a:lnTo>
                    <a:pt x="67" y="167"/>
                  </a:lnTo>
                  <a:lnTo>
                    <a:pt x="0" y="234"/>
                  </a:lnTo>
                  <a:lnTo>
                    <a:pt x="0" y="334"/>
                  </a:lnTo>
                  <a:lnTo>
                    <a:pt x="0" y="401"/>
                  </a:lnTo>
                  <a:lnTo>
                    <a:pt x="67" y="467"/>
                  </a:lnTo>
                  <a:lnTo>
                    <a:pt x="134" y="534"/>
                  </a:lnTo>
                  <a:lnTo>
                    <a:pt x="234" y="534"/>
                  </a:lnTo>
                  <a:lnTo>
                    <a:pt x="834" y="467"/>
                  </a:lnTo>
                  <a:lnTo>
                    <a:pt x="935" y="434"/>
                  </a:lnTo>
                  <a:lnTo>
                    <a:pt x="1001" y="401"/>
                  </a:lnTo>
                  <a:lnTo>
                    <a:pt x="1068" y="334"/>
                  </a:lnTo>
                  <a:lnTo>
                    <a:pt x="1068" y="234"/>
                  </a:lnTo>
                  <a:lnTo>
                    <a:pt x="1068" y="167"/>
                  </a:lnTo>
                  <a:lnTo>
                    <a:pt x="1001" y="67"/>
                  </a:lnTo>
                  <a:lnTo>
                    <a:pt x="935" y="34"/>
                  </a:lnTo>
                  <a:lnTo>
                    <a:pt x="8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36"/>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a:t>
            </a:fld>
            <a:endParaRPr/>
          </a:p>
        </p:txBody>
      </p:sp>
      <p:sp>
        <p:nvSpPr>
          <p:cNvPr id="451" name="Google Shape;451;p36"/>
          <p:cNvSpPr txBox="1"/>
          <p:nvPr/>
        </p:nvSpPr>
        <p:spPr>
          <a:xfrm>
            <a:off x="791975" y="181076"/>
            <a:ext cx="3282483"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sz="2000" b="1" dirty="0">
                <a:solidFill>
                  <a:schemeClr val="dk1"/>
                </a:solidFill>
                <a:latin typeface="Hammersmith One"/>
                <a:ea typeface="Hammersmith One"/>
                <a:cs typeface="Hammersmith One"/>
                <a:sym typeface="Hammersmith One"/>
              </a:rPr>
              <a:t>Introduction</a:t>
            </a:r>
            <a:endParaRPr sz="2000" b="1" dirty="0">
              <a:solidFill>
                <a:schemeClr val="dk1"/>
              </a:solidFill>
              <a:latin typeface="Hammersmith One"/>
              <a:ea typeface="Hammersmith One"/>
              <a:cs typeface="Hammersmith One"/>
              <a:sym typeface="Hammersmith One"/>
            </a:endParaRPr>
          </a:p>
        </p:txBody>
      </p:sp>
      <p:sp>
        <p:nvSpPr>
          <p:cNvPr id="452" name="Google Shape;452;p36"/>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5" name="Picture 4">
            <a:extLst>
              <a:ext uri="{FF2B5EF4-FFF2-40B4-BE49-F238E27FC236}">
                <a16:creationId xmlns:a16="http://schemas.microsoft.com/office/drawing/2014/main" id="{18D4FAE8-743C-4620-85F4-D70DB349338D}"/>
              </a:ext>
            </a:extLst>
          </p:cNvPr>
          <p:cNvPicPr>
            <a:picLocks noChangeAspect="1"/>
          </p:cNvPicPr>
          <p:nvPr/>
        </p:nvPicPr>
        <p:blipFill>
          <a:blip r:embed="rId3"/>
          <a:stretch>
            <a:fillRect/>
          </a:stretch>
        </p:blipFill>
        <p:spPr>
          <a:xfrm>
            <a:off x="6473115" y="918098"/>
            <a:ext cx="2112510" cy="2042928"/>
          </a:xfrm>
          <a:prstGeom prst="rect">
            <a:avLst/>
          </a:prstGeom>
        </p:spPr>
      </p:pic>
      <p:sp>
        <p:nvSpPr>
          <p:cNvPr id="436" name="Google Shape;436;p36"/>
          <p:cNvSpPr txBox="1">
            <a:spLocks noGrp="1"/>
          </p:cNvSpPr>
          <p:nvPr>
            <p:ph type="subTitle" idx="1"/>
          </p:nvPr>
        </p:nvSpPr>
        <p:spPr>
          <a:xfrm>
            <a:off x="767002" y="871033"/>
            <a:ext cx="4318200" cy="3642467"/>
          </a:xfrm>
          <a:prstGeom prst="rect">
            <a:avLst/>
          </a:prstGeom>
        </p:spPr>
        <p:txBody>
          <a:bodyPr spcFirstLastPara="1" wrap="square" lIns="91425" tIns="91425" rIns="91425" bIns="91425" anchor="ctr" anchorCtr="0">
            <a:noAutofit/>
          </a:bodyPr>
          <a:lstStyle/>
          <a:p>
            <a:pPr marL="0" lvl="0" indent="0" algn="l">
              <a:spcAft>
                <a:spcPts val="100"/>
              </a:spcAft>
            </a:pPr>
            <a:r>
              <a:rPr lang="en-US" sz="1200" dirty="0"/>
              <a:t>In June 2023, Bangladesh faced a severe electricity crisis when one of its major coal power plants shut down due to fuel shortage. The country typically struggles with electricity consumption exceeding production, and the closure of the power plant worsened the situation.</a:t>
            </a:r>
          </a:p>
          <a:p>
            <a:pPr marL="0" lvl="0" indent="0" algn="l">
              <a:spcAft>
                <a:spcPts val="100"/>
              </a:spcAft>
            </a:pPr>
            <a:endParaRPr lang="en-US" sz="1200" dirty="0"/>
          </a:p>
          <a:p>
            <a:pPr marL="0" lvl="0" indent="0" algn="l">
              <a:spcAft>
                <a:spcPts val="100"/>
              </a:spcAft>
            </a:pPr>
            <a:r>
              <a:rPr lang="en-US" sz="1200" dirty="0"/>
              <a:t>In addition to this problem, the country faced a more problems related to improper distribution and common electrical problems such as fuse malfunctions and transformer issues.</a:t>
            </a:r>
          </a:p>
          <a:p>
            <a:pPr marL="0" lvl="0" indent="0" algn="l">
              <a:spcAft>
                <a:spcPts val="100"/>
              </a:spcAft>
            </a:pPr>
            <a:endParaRPr lang="en-US" sz="1200" dirty="0"/>
          </a:p>
          <a:p>
            <a:pPr marL="0" lvl="0" indent="0" algn="l">
              <a:spcAft>
                <a:spcPts val="100"/>
              </a:spcAft>
            </a:pPr>
            <a:r>
              <a:rPr lang="en-US" sz="1200" dirty="0"/>
              <a:t>During this time, citizens experienced only 7-8 hours of electricity in a 24-hour period. </a:t>
            </a:r>
          </a:p>
        </p:txBody>
      </p:sp>
      <p:sp>
        <p:nvSpPr>
          <p:cNvPr id="450" name="Google Shape;450;p36"/>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4</a:t>
            </a:fld>
            <a:endParaRPr/>
          </a:p>
        </p:txBody>
      </p:sp>
      <p:sp>
        <p:nvSpPr>
          <p:cNvPr id="451" name="Google Shape;451;p36"/>
          <p:cNvSpPr txBox="1"/>
          <p:nvPr/>
        </p:nvSpPr>
        <p:spPr>
          <a:xfrm>
            <a:off x="791975" y="181076"/>
            <a:ext cx="3470743"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sz="2000" b="1" dirty="0">
                <a:solidFill>
                  <a:schemeClr val="dk1"/>
                </a:solidFill>
                <a:latin typeface="Hammersmith One"/>
                <a:ea typeface="Hammersmith One"/>
                <a:cs typeface="Hammersmith One"/>
                <a:sym typeface="Hammersmith One"/>
              </a:rPr>
              <a:t>Power Crisis In Bangladesh</a:t>
            </a:r>
            <a:endParaRPr sz="2000" b="1" dirty="0">
              <a:solidFill>
                <a:schemeClr val="dk1"/>
              </a:solidFill>
              <a:latin typeface="Hammersmith One"/>
              <a:ea typeface="Hammersmith One"/>
              <a:cs typeface="Hammersmith One"/>
              <a:sym typeface="Hammersmith One"/>
            </a:endParaRPr>
          </a:p>
        </p:txBody>
      </p:sp>
      <p:sp>
        <p:nvSpPr>
          <p:cNvPr id="452" name="Google Shape;452;p36"/>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9263C88-896E-485A-BDB5-A284ECE4BCB2}"/>
              </a:ext>
            </a:extLst>
          </p:cNvPr>
          <p:cNvPicPr>
            <a:picLocks noChangeAspect="1"/>
          </p:cNvPicPr>
          <p:nvPr/>
        </p:nvPicPr>
        <p:blipFill>
          <a:blip r:embed="rId4"/>
          <a:stretch>
            <a:fillRect/>
          </a:stretch>
        </p:blipFill>
        <p:spPr>
          <a:xfrm>
            <a:off x="5819918" y="2182474"/>
            <a:ext cx="2000210" cy="2042928"/>
          </a:xfrm>
          <a:prstGeom prst="rect">
            <a:avLst/>
          </a:prstGeom>
        </p:spPr>
      </p:pic>
      <p:sp>
        <p:nvSpPr>
          <p:cNvPr id="6" name="TextBox 5">
            <a:extLst>
              <a:ext uri="{FF2B5EF4-FFF2-40B4-BE49-F238E27FC236}">
                <a16:creationId xmlns:a16="http://schemas.microsoft.com/office/drawing/2014/main" id="{8C3F0F0F-1F1E-42F9-BD2E-0A43F2CBF6A5}"/>
              </a:ext>
            </a:extLst>
          </p:cNvPr>
          <p:cNvSpPr txBox="1"/>
          <p:nvPr/>
        </p:nvSpPr>
        <p:spPr>
          <a:xfrm>
            <a:off x="6743701" y="4225402"/>
            <a:ext cx="1167307" cy="169277"/>
          </a:xfrm>
          <a:prstGeom prst="rect">
            <a:avLst/>
          </a:prstGeom>
          <a:noFill/>
        </p:spPr>
        <p:txBody>
          <a:bodyPr wrap="none" rtlCol="0">
            <a:spAutoFit/>
          </a:bodyPr>
          <a:lstStyle/>
          <a:p>
            <a:r>
              <a:rPr lang="en-US" sz="500" dirty="0">
                <a:solidFill>
                  <a:schemeClr val="accent6">
                    <a:lumMod val="65000"/>
                    <a:lumOff val="35000"/>
                  </a:schemeClr>
                </a:solidFill>
              </a:rPr>
              <a:t>News Source: Reuters &amp; Aljazeera</a:t>
            </a:r>
          </a:p>
        </p:txBody>
      </p:sp>
    </p:spTree>
    <p:extLst>
      <p:ext uri="{BB962C8B-B14F-4D97-AF65-F5344CB8AC3E}">
        <p14:creationId xmlns:p14="http://schemas.microsoft.com/office/powerpoint/2010/main" val="87331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51"/>
          <p:cNvSpPr txBox="1">
            <a:spLocks noGrp="1"/>
          </p:cNvSpPr>
          <p:nvPr>
            <p:ph type="title"/>
          </p:nvPr>
        </p:nvSpPr>
        <p:spPr>
          <a:xfrm>
            <a:off x="1297194" y="1348705"/>
            <a:ext cx="1750200" cy="475500"/>
          </a:xfrm>
          <a:prstGeom prst="rect">
            <a:avLst/>
          </a:prstGeom>
        </p:spPr>
        <p:txBody>
          <a:bodyPr spcFirstLastPara="1" wrap="square" lIns="91425" tIns="91425" rIns="91425" bIns="91425" anchor="ctr" anchorCtr="0">
            <a:noAutofit/>
          </a:bodyPr>
          <a:lstStyle/>
          <a:p>
            <a:pPr lvl="0">
              <a:spcAft>
                <a:spcPts val="100"/>
              </a:spcAft>
            </a:pPr>
            <a:r>
              <a:rPr lang="en-US" dirty="0"/>
              <a:t>Lack of Data:</a:t>
            </a:r>
            <a:endParaRPr dirty="0"/>
          </a:p>
        </p:txBody>
      </p:sp>
      <p:sp>
        <p:nvSpPr>
          <p:cNvPr id="1041" name="Google Shape;1041;p51"/>
          <p:cNvSpPr txBox="1">
            <a:spLocks noGrp="1"/>
          </p:cNvSpPr>
          <p:nvPr>
            <p:ph type="subTitle" idx="3"/>
          </p:nvPr>
        </p:nvSpPr>
        <p:spPr>
          <a:xfrm>
            <a:off x="1310647" y="1715724"/>
            <a:ext cx="7081060" cy="572701"/>
          </a:xfrm>
          <a:prstGeom prst="rect">
            <a:avLst/>
          </a:prstGeom>
        </p:spPr>
        <p:txBody>
          <a:bodyPr spcFirstLastPara="1" wrap="square" lIns="91425" tIns="91425" rIns="91425" bIns="91425" anchor="ctr" anchorCtr="0">
            <a:noAutofit/>
          </a:bodyPr>
          <a:lstStyle/>
          <a:p>
            <a:pPr marL="0" lvl="0" indent="0">
              <a:spcAft>
                <a:spcPts val="100"/>
              </a:spcAft>
            </a:pPr>
            <a:r>
              <a:rPr lang="en-US" sz="1200" dirty="0"/>
              <a:t>Electricity offices lack a digital system to monitor electricity interruption reports, making it difficult to properly identify affected areas and main causes of the interruptions, and understand how bad the problem is.</a:t>
            </a:r>
            <a:endParaRPr sz="1200" dirty="0"/>
          </a:p>
        </p:txBody>
      </p:sp>
      <p:sp>
        <p:nvSpPr>
          <p:cNvPr id="1044" name="Google Shape;1044;p51"/>
          <p:cNvSpPr txBox="1">
            <a:spLocks noGrp="1"/>
          </p:cNvSpPr>
          <p:nvPr>
            <p:ph type="title" idx="15"/>
          </p:nvPr>
        </p:nvSpPr>
        <p:spPr>
          <a:xfrm>
            <a:off x="720000" y="713426"/>
            <a:ext cx="7704000" cy="400200"/>
          </a:xfrm>
          <a:prstGeom prst="rect">
            <a:avLst/>
          </a:prstGeom>
        </p:spPr>
        <p:txBody>
          <a:bodyPr spcFirstLastPara="1" wrap="square" lIns="91425" tIns="91425" rIns="91425" bIns="91425" anchor="t" anchorCtr="0">
            <a:noAutofit/>
          </a:bodyPr>
          <a:lstStyle/>
          <a:p>
            <a:pPr lvl="0" algn="l">
              <a:spcAft>
                <a:spcPts val="100"/>
              </a:spcAft>
            </a:pPr>
            <a:r>
              <a:rPr lang="en-US" sz="1600" dirty="0"/>
              <a:t>The current situation can be summarized with the following key issues:</a:t>
            </a:r>
            <a:endParaRPr sz="1600" dirty="0"/>
          </a:p>
        </p:txBody>
      </p:sp>
      <p:sp>
        <p:nvSpPr>
          <p:cNvPr id="1051" name="Google Shape;1051;p51"/>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5</a:t>
            </a:fld>
            <a:endParaRPr/>
          </a:p>
        </p:txBody>
      </p:sp>
      <p:sp>
        <p:nvSpPr>
          <p:cNvPr id="1053" name="Google Shape;1053;p51"/>
          <p:cNvSpPr/>
          <p:nvPr/>
        </p:nvSpPr>
        <p:spPr>
          <a:xfrm>
            <a:off x="674259" y="1484361"/>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1"/>
          <p:cNvSpPr/>
          <p:nvPr/>
        </p:nvSpPr>
        <p:spPr>
          <a:xfrm>
            <a:off x="836332" y="1653510"/>
            <a:ext cx="234300" cy="2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1;p36">
            <a:extLst>
              <a:ext uri="{FF2B5EF4-FFF2-40B4-BE49-F238E27FC236}">
                <a16:creationId xmlns:a16="http://schemas.microsoft.com/office/drawing/2014/main" id="{EE830471-39B7-4F4E-B7AC-619F4BEA3889}"/>
              </a:ext>
            </a:extLst>
          </p:cNvPr>
          <p:cNvSpPr txBox="1"/>
          <p:nvPr/>
        </p:nvSpPr>
        <p:spPr>
          <a:xfrm>
            <a:off x="791976" y="181076"/>
            <a:ext cx="3921218"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Problem Formulation</a:t>
            </a:r>
            <a:endParaRPr sz="2000" b="1" dirty="0">
              <a:solidFill>
                <a:schemeClr val="dk1"/>
              </a:solidFill>
              <a:latin typeface="Hammersmith One"/>
              <a:ea typeface="Hammersmith One"/>
              <a:cs typeface="Hammersmith One"/>
              <a:sym typeface="Hammersmith One"/>
            </a:endParaRPr>
          </a:p>
        </p:txBody>
      </p:sp>
      <p:sp>
        <p:nvSpPr>
          <p:cNvPr id="73" name="Google Shape;452;p36">
            <a:extLst>
              <a:ext uri="{FF2B5EF4-FFF2-40B4-BE49-F238E27FC236}">
                <a16:creationId xmlns:a16="http://schemas.microsoft.com/office/drawing/2014/main" id="{01677BAC-30B3-42CB-845D-E922D59AE05F}"/>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3;p36">
            <a:extLst>
              <a:ext uri="{FF2B5EF4-FFF2-40B4-BE49-F238E27FC236}">
                <a16:creationId xmlns:a16="http://schemas.microsoft.com/office/drawing/2014/main" id="{5E6E30D1-7414-4E3B-AAB6-ED854BAAC559}"/>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38;p51">
            <a:extLst>
              <a:ext uri="{FF2B5EF4-FFF2-40B4-BE49-F238E27FC236}">
                <a16:creationId xmlns:a16="http://schemas.microsoft.com/office/drawing/2014/main" id="{C0F107C2-F079-439F-AEE6-CC378C5C7932}"/>
              </a:ext>
            </a:extLst>
          </p:cNvPr>
          <p:cNvSpPr txBox="1">
            <a:spLocks/>
          </p:cNvSpPr>
          <p:nvPr/>
        </p:nvSpPr>
        <p:spPr>
          <a:xfrm>
            <a:off x="1297194" y="2257454"/>
            <a:ext cx="3961930" cy="47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2pPr>
            <a:lvl3pPr marR="0" lvl="2"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3pPr>
            <a:lvl4pPr marR="0" lvl="3"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4pPr>
            <a:lvl5pPr marR="0" lvl="4"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5pPr>
            <a:lvl6pPr marR="0" lvl="5"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6pPr>
            <a:lvl7pPr marR="0" lvl="6"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7pPr>
            <a:lvl8pPr marR="0" lvl="7"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8pPr>
            <a:lvl9pPr marR="0" lvl="8" algn="l" rtl="0">
              <a:lnSpc>
                <a:spcPct val="100000"/>
              </a:lnSpc>
              <a:spcBef>
                <a:spcPts val="0"/>
              </a:spcBef>
              <a:spcAft>
                <a:spcPts val="0"/>
              </a:spcAft>
              <a:buClr>
                <a:schemeClr val="dk1"/>
              </a:buClr>
              <a:buSzPts val="2000"/>
              <a:buFont typeface="Montserrat Black"/>
              <a:buNone/>
              <a:defRPr sz="2000" b="1" i="0" u="none" strike="noStrike" cap="none">
                <a:solidFill>
                  <a:schemeClr val="dk1"/>
                </a:solidFill>
                <a:latin typeface="Montserrat Black"/>
                <a:ea typeface="Montserrat Black"/>
                <a:cs typeface="Montserrat Black"/>
                <a:sym typeface="Montserrat Black"/>
              </a:defRPr>
            </a:lvl9pPr>
          </a:lstStyle>
          <a:p>
            <a:pPr>
              <a:spcAft>
                <a:spcPts val="100"/>
              </a:spcAft>
            </a:pPr>
            <a:r>
              <a:rPr lang="en-US" dirty="0"/>
              <a:t>Inefficient Resource Allocation:</a:t>
            </a:r>
          </a:p>
        </p:txBody>
      </p:sp>
      <p:sp>
        <p:nvSpPr>
          <p:cNvPr id="82" name="Google Shape;1041;p51">
            <a:extLst>
              <a:ext uri="{FF2B5EF4-FFF2-40B4-BE49-F238E27FC236}">
                <a16:creationId xmlns:a16="http://schemas.microsoft.com/office/drawing/2014/main" id="{77764987-8404-43F8-A765-91BE25760360}"/>
              </a:ext>
            </a:extLst>
          </p:cNvPr>
          <p:cNvSpPr txBox="1">
            <a:spLocks/>
          </p:cNvSpPr>
          <p:nvPr/>
        </p:nvSpPr>
        <p:spPr>
          <a:xfrm>
            <a:off x="1297194" y="2617991"/>
            <a:ext cx="7081060" cy="4323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0" indent="0">
              <a:spcAft>
                <a:spcPts val="100"/>
              </a:spcAft>
            </a:pPr>
            <a:r>
              <a:rPr lang="en-US" sz="1200" dirty="0"/>
              <a:t>Without accurate data on interruption patterns, it's challenging to distribute available electricity resources effectively, leading to unequal distribution of electricity.</a:t>
            </a:r>
          </a:p>
        </p:txBody>
      </p:sp>
      <p:sp>
        <p:nvSpPr>
          <p:cNvPr id="83" name="Google Shape;1053;p51">
            <a:extLst>
              <a:ext uri="{FF2B5EF4-FFF2-40B4-BE49-F238E27FC236}">
                <a16:creationId xmlns:a16="http://schemas.microsoft.com/office/drawing/2014/main" id="{758AFC52-DDFA-48BF-B093-8ABFA08F5FB1}"/>
              </a:ext>
            </a:extLst>
          </p:cNvPr>
          <p:cNvSpPr/>
          <p:nvPr/>
        </p:nvSpPr>
        <p:spPr>
          <a:xfrm>
            <a:off x="674259" y="2393110"/>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54;p51">
            <a:extLst>
              <a:ext uri="{FF2B5EF4-FFF2-40B4-BE49-F238E27FC236}">
                <a16:creationId xmlns:a16="http://schemas.microsoft.com/office/drawing/2014/main" id="{B3B5500E-D9D9-4FBD-A116-8C38BAE5F99F}"/>
              </a:ext>
            </a:extLst>
          </p:cNvPr>
          <p:cNvSpPr/>
          <p:nvPr/>
        </p:nvSpPr>
        <p:spPr>
          <a:xfrm>
            <a:off x="836332" y="2562259"/>
            <a:ext cx="234300" cy="23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44;p51">
            <a:extLst>
              <a:ext uri="{FF2B5EF4-FFF2-40B4-BE49-F238E27FC236}">
                <a16:creationId xmlns:a16="http://schemas.microsoft.com/office/drawing/2014/main" id="{65EC9A54-FC81-4BA8-A861-A7406B15E05C}"/>
              </a:ext>
            </a:extLst>
          </p:cNvPr>
          <p:cNvSpPr txBox="1">
            <a:spLocks/>
          </p:cNvSpPr>
          <p:nvPr/>
        </p:nvSpPr>
        <p:spPr>
          <a:xfrm>
            <a:off x="674259" y="3287413"/>
            <a:ext cx="7704000" cy="814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lgn="l">
              <a:spcAft>
                <a:spcPts val="100"/>
              </a:spcAft>
            </a:pPr>
            <a:r>
              <a:rPr lang="en-US" sz="1100" b="0" dirty="0"/>
              <a:t>This project aims to address these challenges by creating an analytical website that provides, insightful reports of electricity interruptions like interruption duration, affected people and areas which are affected most. Which will empower the management team to take necessary steps for efficient electricity distribution and preventive measures.</a:t>
            </a:r>
          </a:p>
        </p:txBody>
      </p:sp>
      <p:sp>
        <p:nvSpPr>
          <p:cNvPr id="101" name="Google Shape;10914;p83">
            <a:extLst>
              <a:ext uri="{FF2B5EF4-FFF2-40B4-BE49-F238E27FC236}">
                <a16:creationId xmlns:a16="http://schemas.microsoft.com/office/drawing/2014/main" id="{BE51F6A8-F16C-431F-9205-005E5943BA3C}"/>
              </a:ext>
            </a:extLst>
          </p:cNvPr>
          <p:cNvSpPr/>
          <p:nvPr/>
        </p:nvSpPr>
        <p:spPr>
          <a:xfrm>
            <a:off x="790970" y="1595108"/>
            <a:ext cx="366293" cy="364386"/>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947;p83">
            <a:extLst>
              <a:ext uri="{FF2B5EF4-FFF2-40B4-BE49-F238E27FC236}">
                <a16:creationId xmlns:a16="http://schemas.microsoft.com/office/drawing/2014/main" id="{C35A5EFF-9D44-46F8-ACDB-5832D3F163C6}"/>
              </a:ext>
            </a:extLst>
          </p:cNvPr>
          <p:cNvSpPr/>
          <p:nvPr/>
        </p:nvSpPr>
        <p:spPr>
          <a:xfrm>
            <a:off x="786338" y="2508322"/>
            <a:ext cx="348542" cy="345740"/>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idx="2"/>
          </p:nvPr>
        </p:nvSpPr>
        <p:spPr>
          <a:xfrm>
            <a:off x="598808" y="933112"/>
            <a:ext cx="6292641" cy="400200"/>
          </a:xfrm>
          <a:prstGeom prst="rect">
            <a:avLst/>
          </a:prstGeom>
        </p:spPr>
        <p:txBody>
          <a:bodyPr spcFirstLastPara="1" wrap="square" lIns="91425" tIns="91425" rIns="91425" bIns="91425" anchor="t" anchorCtr="0">
            <a:noAutofit/>
          </a:bodyPr>
          <a:lstStyle/>
          <a:p>
            <a:pPr lvl="0"/>
            <a:r>
              <a:rPr lang="en-US" sz="1600" dirty="0"/>
              <a:t>EIMS is driven by a set of clear and impactful objectives :</a:t>
            </a:r>
            <a:endParaRPr sz="1600" dirty="0"/>
          </a:p>
        </p:txBody>
      </p:sp>
      <p:sp>
        <p:nvSpPr>
          <p:cNvPr id="309" name="Google Shape;309;p32"/>
          <p:cNvSpPr txBox="1">
            <a:spLocks noGrp="1"/>
          </p:cNvSpPr>
          <p:nvPr>
            <p:ph type="body" idx="1"/>
          </p:nvPr>
        </p:nvSpPr>
        <p:spPr>
          <a:xfrm>
            <a:off x="719999" y="1551774"/>
            <a:ext cx="7704000" cy="781291"/>
          </a:xfrm>
          <a:prstGeom prst="rect">
            <a:avLst/>
          </a:prstGeom>
        </p:spPr>
        <p:txBody>
          <a:bodyPr spcFirstLastPara="1" wrap="square" lIns="91425" tIns="91425" rIns="91425" bIns="91425" anchor="t" anchorCtr="0">
            <a:noAutofit/>
          </a:bodyPr>
          <a:lstStyle/>
          <a:p>
            <a:pPr marL="0" lvl="0" indent="0">
              <a:buNone/>
            </a:pPr>
            <a:r>
              <a:rPr lang="en-US" sz="1400" b="1" dirty="0">
                <a:solidFill>
                  <a:schemeClr val="dk1"/>
                </a:solidFill>
              </a:rPr>
              <a:t>Improve Electricity Distribution:</a:t>
            </a:r>
            <a:r>
              <a:rPr lang="en-US" sz="1400" dirty="0">
                <a:solidFill>
                  <a:schemeClr val="dk1"/>
                </a:solidFill>
              </a:rPr>
              <a:t> </a:t>
            </a:r>
            <a:r>
              <a:rPr lang="en-US" sz="1200" dirty="0">
                <a:solidFill>
                  <a:schemeClr val="dk1"/>
                </a:solidFill>
              </a:rPr>
              <a:t>As in Bangladesh, the electricity consumption is considered higher than the production, The foremost goal is to help the electricity sector to provide insightful reports so that the management can distribute the electricity properly.</a:t>
            </a:r>
            <a:endParaRPr lang="en-US" sz="1400" dirty="0">
              <a:solidFill>
                <a:schemeClr val="dk1"/>
              </a:solidFill>
            </a:endParaRPr>
          </a:p>
        </p:txBody>
      </p:sp>
      <p:sp>
        <p:nvSpPr>
          <p:cNvPr id="310" name="Google Shape;310;p32"/>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1" name="Google Shape;451;p36">
            <a:extLst>
              <a:ext uri="{FF2B5EF4-FFF2-40B4-BE49-F238E27FC236}">
                <a16:creationId xmlns:a16="http://schemas.microsoft.com/office/drawing/2014/main" id="{B8579CAE-A5B3-432D-B18C-EA18E5B453DE}"/>
              </a:ext>
            </a:extLst>
          </p:cNvPr>
          <p:cNvSpPr txBox="1"/>
          <p:nvPr/>
        </p:nvSpPr>
        <p:spPr>
          <a:xfrm>
            <a:off x="791976" y="181076"/>
            <a:ext cx="2899242"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
              </a:spcAft>
              <a:buNone/>
            </a:pPr>
            <a:r>
              <a:rPr lang="en-US" sz="2000" b="1" dirty="0">
                <a:solidFill>
                  <a:schemeClr val="dk1"/>
                </a:solidFill>
                <a:latin typeface="Hammersmith One"/>
                <a:ea typeface="Hammersmith One"/>
                <a:cs typeface="Hammersmith One"/>
                <a:sym typeface="Hammersmith One"/>
              </a:rPr>
              <a:t>Objectives</a:t>
            </a:r>
            <a:endParaRPr sz="2000" b="1" dirty="0">
              <a:solidFill>
                <a:schemeClr val="dk1"/>
              </a:solidFill>
              <a:latin typeface="Hammersmith One"/>
              <a:ea typeface="Hammersmith One"/>
              <a:cs typeface="Hammersmith One"/>
              <a:sym typeface="Hammersmith One"/>
            </a:endParaRPr>
          </a:p>
        </p:txBody>
      </p:sp>
      <p:sp>
        <p:nvSpPr>
          <p:cNvPr id="12" name="Google Shape;452;p36">
            <a:extLst>
              <a:ext uri="{FF2B5EF4-FFF2-40B4-BE49-F238E27FC236}">
                <a16:creationId xmlns:a16="http://schemas.microsoft.com/office/drawing/2014/main" id="{CE3BACC9-EE14-4B79-B63F-FD6CDACD54CC}"/>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3;p36">
            <a:extLst>
              <a:ext uri="{FF2B5EF4-FFF2-40B4-BE49-F238E27FC236}">
                <a16:creationId xmlns:a16="http://schemas.microsoft.com/office/drawing/2014/main" id="{4E07B900-DC3F-47A4-A2F0-8BE24138C455}"/>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2;p38">
            <a:extLst>
              <a:ext uri="{FF2B5EF4-FFF2-40B4-BE49-F238E27FC236}">
                <a16:creationId xmlns:a16="http://schemas.microsoft.com/office/drawing/2014/main" id="{9FAC1281-91EF-49C3-9B0B-01302859C89C}"/>
              </a:ext>
            </a:extLst>
          </p:cNvPr>
          <p:cNvSpPr/>
          <p:nvPr/>
        </p:nvSpPr>
        <p:spPr>
          <a:xfrm>
            <a:off x="357608" y="1694495"/>
            <a:ext cx="241200" cy="24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p32">
            <a:extLst>
              <a:ext uri="{FF2B5EF4-FFF2-40B4-BE49-F238E27FC236}">
                <a16:creationId xmlns:a16="http://schemas.microsoft.com/office/drawing/2014/main" id="{16585AFB-3B60-4E6F-9D28-8FAD3ED42F2E}"/>
              </a:ext>
            </a:extLst>
          </p:cNvPr>
          <p:cNvSpPr txBox="1">
            <a:spLocks/>
          </p:cNvSpPr>
          <p:nvPr/>
        </p:nvSpPr>
        <p:spPr>
          <a:xfrm>
            <a:off x="737166" y="2371066"/>
            <a:ext cx="7704000" cy="7812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Lato"/>
              <a:buAutoNum type="arabicPeriod"/>
              <a:defRPr sz="1100" b="0" i="0" u="none" strike="noStrike" cap="none">
                <a:solidFill>
                  <a:srgbClr val="434343"/>
                </a:solidFill>
                <a:latin typeface="Lato"/>
                <a:ea typeface="Lato"/>
                <a:cs typeface="Lato"/>
                <a:sym typeface="Lato"/>
              </a:defRPr>
            </a:lvl1pPr>
            <a:lvl2pPr marL="914400" marR="0" lvl="1" indent="-298450" algn="l" rtl="0">
              <a:lnSpc>
                <a:spcPct val="115000"/>
              </a:lnSpc>
              <a:spcBef>
                <a:spcPts val="1600"/>
              </a:spcBef>
              <a:spcAft>
                <a:spcPts val="0"/>
              </a:spcAft>
              <a:buClr>
                <a:srgbClr val="434343"/>
              </a:buClr>
              <a:buSzPts val="1100"/>
              <a:buFont typeface="Roboto Condensed Light"/>
              <a:buAutoNum type="alphaLcPeriod"/>
              <a:defRPr sz="1100" b="0" i="0" u="none" strike="noStrike" cap="none">
                <a:solidFill>
                  <a:srgbClr val="434343"/>
                </a:solidFill>
                <a:latin typeface="Lato"/>
                <a:ea typeface="Lato"/>
                <a:cs typeface="Lato"/>
                <a:sym typeface="Lato"/>
              </a:defRPr>
            </a:lvl2pPr>
            <a:lvl3pPr marL="1371600" marR="0" lvl="2" indent="-298450" algn="l" rtl="0">
              <a:lnSpc>
                <a:spcPct val="115000"/>
              </a:lnSpc>
              <a:spcBef>
                <a:spcPts val="1600"/>
              </a:spcBef>
              <a:spcAft>
                <a:spcPts val="0"/>
              </a:spcAft>
              <a:buClr>
                <a:srgbClr val="434343"/>
              </a:buClr>
              <a:buSzPts val="1100"/>
              <a:buFont typeface="Roboto Condensed Light"/>
              <a:buAutoNum type="romanLcPeriod"/>
              <a:defRPr sz="1100" b="0" i="0" u="none" strike="noStrike" cap="none">
                <a:solidFill>
                  <a:srgbClr val="434343"/>
                </a:solidFill>
                <a:latin typeface="Lato"/>
                <a:ea typeface="Lato"/>
                <a:cs typeface="Lato"/>
                <a:sym typeface="Lato"/>
              </a:defRPr>
            </a:lvl3pPr>
            <a:lvl4pPr marL="1828800" marR="0" lvl="3" indent="-298450" algn="l" rtl="0">
              <a:lnSpc>
                <a:spcPct val="115000"/>
              </a:lnSpc>
              <a:spcBef>
                <a:spcPts val="1600"/>
              </a:spcBef>
              <a:spcAft>
                <a:spcPts val="0"/>
              </a:spcAft>
              <a:buClr>
                <a:srgbClr val="434343"/>
              </a:buClr>
              <a:buSzPts val="1100"/>
              <a:buFont typeface="Roboto Condensed Light"/>
              <a:buAutoNum type="arabicPeriod"/>
              <a:defRPr sz="1100" b="0" i="0" u="none" strike="noStrike" cap="none">
                <a:solidFill>
                  <a:srgbClr val="434343"/>
                </a:solidFill>
                <a:latin typeface="Lato"/>
                <a:ea typeface="Lato"/>
                <a:cs typeface="Lato"/>
                <a:sym typeface="Lato"/>
              </a:defRPr>
            </a:lvl4pPr>
            <a:lvl5pPr marL="2286000" marR="0" lvl="4" indent="-298450" algn="l" rtl="0">
              <a:lnSpc>
                <a:spcPct val="115000"/>
              </a:lnSpc>
              <a:spcBef>
                <a:spcPts val="1600"/>
              </a:spcBef>
              <a:spcAft>
                <a:spcPts val="0"/>
              </a:spcAft>
              <a:buClr>
                <a:srgbClr val="434343"/>
              </a:buClr>
              <a:buSzPts val="1100"/>
              <a:buFont typeface="Roboto Condensed Light"/>
              <a:buAutoNum type="alphaLcPeriod"/>
              <a:defRPr sz="1100" b="0" i="0" u="none" strike="noStrike" cap="none">
                <a:solidFill>
                  <a:srgbClr val="434343"/>
                </a:solidFill>
                <a:latin typeface="Lato"/>
                <a:ea typeface="Lato"/>
                <a:cs typeface="Lato"/>
                <a:sym typeface="Lato"/>
              </a:defRPr>
            </a:lvl5pPr>
            <a:lvl6pPr marL="2743200" marR="0" lvl="5" indent="-298450" algn="l" rtl="0">
              <a:lnSpc>
                <a:spcPct val="115000"/>
              </a:lnSpc>
              <a:spcBef>
                <a:spcPts val="1600"/>
              </a:spcBef>
              <a:spcAft>
                <a:spcPts val="0"/>
              </a:spcAft>
              <a:buClr>
                <a:srgbClr val="434343"/>
              </a:buClr>
              <a:buSzPts val="1100"/>
              <a:buFont typeface="Roboto Condensed Light"/>
              <a:buAutoNum type="romanLcPeriod"/>
              <a:defRPr sz="1100" b="0" i="0" u="none" strike="noStrike" cap="none">
                <a:solidFill>
                  <a:srgbClr val="434343"/>
                </a:solidFill>
                <a:latin typeface="Lato"/>
                <a:ea typeface="Lato"/>
                <a:cs typeface="Lato"/>
                <a:sym typeface="Lato"/>
              </a:defRPr>
            </a:lvl6pPr>
            <a:lvl7pPr marL="3200400" marR="0" lvl="6" indent="-298450" algn="l" rtl="0">
              <a:lnSpc>
                <a:spcPct val="115000"/>
              </a:lnSpc>
              <a:spcBef>
                <a:spcPts val="1600"/>
              </a:spcBef>
              <a:spcAft>
                <a:spcPts val="0"/>
              </a:spcAft>
              <a:buClr>
                <a:srgbClr val="434343"/>
              </a:buClr>
              <a:buSzPts val="1100"/>
              <a:buFont typeface="Roboto Condensed Light"/>
              <a:buAutoNum type="arabicPeriod"/>
              <a:defRPr sz="1100" b="0" i="0" u="none" strike="noStrike" cap="none">
                <a:solidFill>
                  <a:srgbClr val="434343"/>
                </a:solidFill>
                <a:latin typeface="Lato"/>
                <a:ea typeface="Lato"/>
                <a:cs typeface="Lato"/>
                <a:sym typeface="Lato"/>
              </a:defRPr>
            </a:lvl7pPr>
            <a:lvl8pPr marL="3657600" marR="0" lvl="7" indent="-298450" algn="l" rtl="0">
              <a:lnSpc>
                <a:spcPct val="115000"/>
              </a:lnSpc>
              <a:spcBef>
                <a:spcPts val="1600"/>
              </a:spcBef>
              <a:spcAft>
                <a:spcPts val="0"/>
              </a:spcAft>
              <a:buClr>
                <a:srgbClr val="434343"/>
              </a:buClr>
              <a:buSzPts val="1100"/>
              <a:buFont typeface="Roboto Condensed Light"/>
              <a:buAutoNum type="alphaLcPeriod"/>
              <a:defRPr sz="1100" b="0" i="0" u="none" strike="noStrike" cap="none">
                <a:solidFill>
                  <a:srgbClr val="434343"/>
                </a:solidFill>
                <a:latin typeface="Lato"/>
                <a:ea typeface="Lato"/>
                <a:cs typeface="Lato"/>
                <a:sym typeface="Lato"/>
              </a:defRPr>
            </a:lvl8pPr>
            <a:lvl9pPr marL="4114800" marR="0" lvl="8" indent="-298450" algn="l" rtl="0">
              <a:lnSpc>
                <a:spcPct val="115000"/>
              </a:lnSpc>
              <a:spcBef>
                <a:spcPts val="1600"/>
              </a:spcBef>
              <a:spcAft>
                <a:spcPts val="1600"/>
              </a:spcAft>
              <a:buClr>
                <a:srgbClr val="434343"/>
              </a:buClr>
              <a:buSzPts val="1100"/>
              <a:buFont typeface="Roboto Condensed Light"/>
              <a:buAutoNum type="romanLcPeriod"/>
              <a:defRPr sz="1100" b="0" i="0" u="none" strike="noStrike" cap="none">
                <a:solidFill>
                  <a:srgbClr val="434343"/>
                </a:solidFill>
                <a:latin typeface="Lato"/>
                <a:ea typeface="Lato"/>
                <a:cs typeface="Lato"/>
                <a:sym typeface="Lato"/>
              </a:defRPr>
            </a:lvl9pPr>
          </a:lstStyle>
          <a:p>
            <a:pPr marL="0" indent="0">
              <a:buNone/>
            </a:pPr>
            <a:r>
              <a:rPr lang="en-US" sz="1400" b="1" dirty="0">
                <a:solidFill>
                  <a:schemeClr val="dk1"/>
                </a:solidFill>
              </a:rPr>
              <a:t>Data-Driven Decision-Making:</a:t>
            </a:r>
            <a:r>
              <a:rPr lang="en-US" sz="1400" dirty="0">
                <a:solidFill>
                  <a:schemeClr val="dk1"/>
                </a:solidFill>
              </a:rPr>
              <a:t> </a:t>
            </a:r>
            <a:r>
              <a:rPr lang="en-US" sz="1200" dirty="0">
                <a:solidFill>
                  <a:schemeClr val="dk1"/>
                </a:solidFill>
              </a:rPr>
              <a:t>Enable the management team to make data-driven decisions by analyzing interruption reports. EIMS aim to offer insights that allow for more efficient distribution and proactive measures to prevent interruptions.</a:t>
            </a:r>
            <a:endParaRPr lang="en-US" sz="1400" dirty="0">
              <a:solidFill>
                <a:schemeClr val="dk1"/>
              </a:solidFill>
            </a:endParaRPr>
          </a:p>
        </p:txBody>
      </p:sp>
      <p:sp>
        <p:nvSpPr>
          <p:cNvPr id="16" name="Google Shape;522;p38">
            <a:extLst>
              <a:ext uri="{FF2B5EF4-FFF2-40B4-BE49-F238E27FC236}">
                <a16:creationId xmlns:a16="http://schemas.microsoft.com/office/drawing/2014/main" id="{A2DE34C2-10FE-4F8C-934A-5ABDD3114D65}"/>
              </a:ext>
            </a:extLst>
          </p:cNvPr>
          <p:cNvSpPr/>
          <p:nvPr/>
        </p:nvSpPr>
        <p:spPr>
          <a:xfrm>
            <a:off x="357608" y="2503702"/>
            <a:ext cx="241200" cy="24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9;p34">
            <a:extLst>
              <a:ext uri="{FF2B5EF4-FFF2-40B4-BE49-F238E27FC236}">
                <a16:creationId xmlns:a16="http://schemas.microsoft.com/office/drawing/2014/main" id="{4E36B5C7-B1C9-4177-92B3-63E3C352F94B}"/>
              </a:ext>
            </a:extLst>
          </p:cNvPr>
          <p:cNvSpPr/>
          <p:nvPr/>
        </p:nvSpPr>
        <p:spPr>
          <a:xfrm>
            <a:off x="357608" y="2503702"/>
            <a:ext cx="241200" cy="2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790A52A0-2A55-4526-BE19-D72254943833}"/>
              </a:ext>
            </a:extLst>
          </p:cNvPr>
          <p:cNvSpPr/>
          <p:nvPr/>
        </p:nvSpPr>
        <p:spPr>
          <a:xfrm>
            <a:off x="598808" y="3296838"/>
            <a:ext cx="7842358" cy="646331"/>
          </a:xfrm>
          <a:prstGeom prst="rect">
            <a:avLst/>
          </a:prstGeom>
        </p:spPr>
        <p:txBody>
          <a:bodyPr wrap="square">
            <a:spAutoFit/>
          </a:bodyPr>
          <a:lstStyle/>
          <a:p>
            <a:r>
              <a:rPr lang="en-US" sz="1200" dirty="0">
                <a:solidFill>
                  <a:schemeClr val="accent6">
                    <a:lumMod val="75000"/>
                    <a:lumOff val="25000"/>
                  </a:schemeClr>
                </a:solidFill>
              </a:rPr>
              <a:t>In summary, the main objectives revolve around creating a digital solution that not only reduce the problem of electricity interruptions but also improve decision-making, resource management, and ultimately, the well-being of the people of Bangladesh.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6" name="Google Shape;366;p34"/>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sz="1000" b="1">
                <a:solidFill>
                  <a:schemeClr val="dk1"/>
                </a:solidFill>
                <a:latin typeface="Josefin Sans"/>
                <a:ea typeface="Josefin Sans"/>
                <a:cs typeface="Josefin Sans"/>
                <a:sym typeface="Josefin Sans"/>
              </a:rPr>
              <a:t>7</a:t>
            </a:fld>
            <a:endParaRPr sz="1000" b="1" dirty="0">
              <a:solidFill>
                <a:schemeClr val="dk1"/>
              </a:solidFill>
              <a:latin typeface="Josefin Sans"/>
              <a:ea typeface="Josefin Sans"/>
              <a:cs typeface="Josefin Sans"/>
              <a:sym typeface="Josefin Sans"/>
            </a:endParaRPr>
          </a:p>
        </p:txBody>
      </p:sp>
      <p:sp>
        <p:nvSpPr>
          <p:cNvPr id="61" name="Google Shape;451;p36">
            <a:extLst>
              <a:ext uri="{FF2B5EF4-FFF2-40B4-BE49-F238E27FC236}">
                <a16:creationId xmlns:a16="http://schemas.microsoft.com/office/drawing/2014/main" id="{C93FBC1D-4933-463C-9FFA-CE827A4E3DC3}"/>
              </a:ext>
            </a:extLst>
          </p:cNvPr>
          <p:cNvSpPr txBox="1"/>
          <p:nvPr/>
        </p:nvSpPr>
        <p:spPr>
          <a:xfrm>
            <a:off x="791975" y="181076"/>
            <a:ext cx="4189309"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Project Structure</a:t>
            </a:r>
            <a:endParaRPr sz="2000" b="1" dirty="0">
              <a:solidFill>
                <a:schemeClr val="dk1"/>
              </a:solidFill>
              <a:latin typeface="Hammersmith One"/>
              <a:ea typeface="Hammersmith One"/>
              <a:cs typeface="Hammersmith One"/>
              <a:sym typeface="Hammersmith One"/>
            </a:endParaRPr>
          </a:p>
        </p:txBody>
      </p:sp>
      <p:sp>
        <p:nvSpPr>
          <p:cNvPr id="62" name="Google Shape;452;p36">
            <a:extLst>
              <a:ext uri="{FF2B5EF4-FFF2-40B4-BE49-F238E27FC236}">
                <a16:creationId xmlns:a16="http://schemas.microsoft.com/office/drawing/2014/main" id="{466B3D04-0970-4363-8479-930DBF5BCFF9}"/>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p36">
            <a:extLst>
              <a:ext uri="{FF2B5EF4-FFF2-40B4-BE49-F238E27FC236}">
                <a16:creationId xmlns:a16="http://schemas.microsoft.com/office/drawing/2014/main" id="{91548D37-5153-4834-A58B-2F1805FE3CA1}"/>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8;p38">
            <a:extLst>
              <a:ext uri="{FF2B5EF4-FFF2-40B4-BE49-F238E27FC236}">
                <a16:creationId xmlns:a16="http://schemas.microsoft.com/office/drawing/2014/main" id="{2E9714B8-DC6E-4C3A-BD17-44939C12C176}"/>
              </a:ext>
            </a:extLst>
          </p:cNvPr>
          <p:cNvSpPr txBox="1">
            <a:spLocks/>
          </p:cNvSpPr>
          <p:nvPr/>
        </p:nvSpPr>
        <p:spPr>
          <a:xfrm>
            <a:off x="357608" y="2511324"/>
            <a:ext cx="4214392" cy="432000"/>
          </a:xfrm>
          <a:prstGeom prst="rect">
            <a:avLst/>
          </a:prstGeom>
          <a:noFill/>
          <a:ln>
            <a:noFill/>
          </a:ln>
        </p:spPr>
        <p:txBody>
          <a:bodyPr spcFirstLastPara="1" wrap="square" lIns="360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lgn="ctr">
              <a:spcAft>
                <a:spcPts val="100"/>
              </a:spcAft>
            </a:pPr>
            <a:r>
              <a:rPr lang="en-US" sz="1600" dirty="0">
                <a:solidFill>
                  <a:schemeClr val="accent6">
                    <a:lumMod val="50000"/>
                    <a:lumOff val="50000"/>
                  </a:schemeClr>
                </a:solidFill>
              </a:rPr>
              <a:t>Head office User</a:t>
            </a:r>
          </a:p>
        </p:txBody>
      </p:sp>
      <p:sp>
        <p:nvSpPr>
          <p:cNvPr id="21" name="Google Shape;518;p38">
            <a:extLst>
              <a:ext uri="{FF2B5EF4-FFF2-40B4-BE49-F238E27FC236}">
                <a16:creationId xmlns:a16="http://schemas.microsoft.com/office/drawing/2014/main" id="{6BBB3F73-588B-4E4D-8644-60C4F30B78E9}"/>
              </a:ext>
            </a:extLst>
          </p:cNvPr>
          <p:cNvSpPr txBox="1">
            <a:spLocks/>
          </p:cNvSpPr>
          <p:nvPr/>
        </p:nvSpPr>
        <p:spPr>
          <a:xfrm>
            <a:off x="4572000" y="2511324"/>
            <a:ext cx="4214392" cy="432000"/>
          </a:xfrm>
          <a:prstGeom prst="rect">
            <a:avLst/>
          </a:prstGeom>
          <a:noFill/>
          <a:ln>
            <a:noFill/>
          </a:ln>
        </p:spPr>
        <p:txBody>
          <a:bodyPr spcFirstLastPara="1" wrap="square" lIns="360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lgn="ctr">
              <a:spcAft>
                <a:spcPts val="100"/>
              </a:spcAft>
            </a:pPr>
            <a:r>
              <a:rPr lang="en-US" sz="1600" dirty="0">
                <a:solidFill>
                  <a:schemeClr val="accent6">
                    <a:lumMod val="50000"/>
                    <a:lumOff val="50000"/>
                  </a:schemeClr>
                </a:solidFill>
              </a:rPr>
              <a:t>Sub/Zonal Office User</a:t>
            </a:r>
          </a:p>
        </p:txBody>
      </p:sp>
      <p:cxnSp>
        <p:nvCxnSpPr>
          <p:cNvPr id="3" name="Straight Connector 2">
            <a:extLst>
              <a:ext uri="{FF2B5EF4-FFF2-40B4-BE49-F238E27FC236}">
                <a16:creationId xmlns:a16="http://schemas.microsoft.com/office/drawing/2014/main" id="{2C546FFF-3577-4755-B525-A61393984EA8}"/>
              </a:ext>
            </a:extLst>
          </p:cNvPr>
          <p:cNvCxnSpPr>
            <a:cxnSpLocks/>
          </p:cNvCxnSpPr>
          <p:nvPr/>
        </p:nvCxnSpPr>
        <p:spPr>
          <a:xfrm>
            <a:off x="4574292" y="2875155"/>
            <a:ext cx="0" cy="185242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8C5F380D-5C94-4A3A-B452-FFC4CFE741AF}"/>
              </a:ext>
            </a:extLst>
          </p:cNvPr>
          <p:cNvCxnSpPr>
            <a:cxnSpLocks/>
          </p:cNvCxnSpPr>
          <p:nvPr/>
        </p:nvCxnSpPr>
        <p:spPr>
          <a:xfrm>
            <a:off x="400050" y="2871416"/>
            <a:ext cx="8329613" cy="0"/>
          </a:xfrm>
          <a:prstGeom prst="line">
            <a:avLst/>
          </a:prstGeom>
        </p:spPr>
        <p:style>
          <a:lnRef idx="1">
            <a:schemeClr val="accent6"/>
          </a:lnRef>
          <a:fillRef idx="0">
            <a:schemeClr val="accent6"/>
          </a:fillRef>
          <a:effectRef idx="0">
            <a:schemeClr val="accent6"/>
          </a:effectRef>
          <a:fontRef idx="minor">
            <a:schemeClr val="tx1"/>
          </a:fontRef>
        </p:style>
      </p:cxnSp>
      <p:sp>
        <p:nvSpPr>
          <p:cNvPr id="35" name="Google Shape;309;p32">
            <a:extLst>
              <a:ext uri="{FF2B5EF4-FFF2-40B4-BE49-F238E27FC236}">
                <a16:creationId xmlns:a16="http://schemas.microsoft.com/office/drawing/2014/main" id="{7C3BE78F-D8DA-48DB-BF5B-FFA8EC08CE98}"/>
              </a:ext>
            </a:extLst>
          </p:cNvPr>
          <p:cNvSpPr txBox="1">
            <a:spLocks/>
          </p:cNvSpPr>
          <p:nvPr/>
        </p:nvSpPr>
        <p:spPr>
          <a:xfrm>
            <a:off x="724843" y="2974329"/>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Add and manage sub offices under head office.</a:t>
            </a:r>
          </a:p>
        </p:txBody>
      </p:sp>
      <p:sp>
        <p:nvSpPr>
          <p:cNvPr id="36" name="Google Shape;522;p38">
            <a:extLst>
              <a:ext uri="{FF2B5EF4-FFF2-40B4-BE49-F238E27FC236}">
                <a16:creationId xmlns:a16="http://schemas.microsoft.com/office/drawing/2014/main" id="{5F7AAEF0-7427-4BFA-A928-7FC9E83DBEB2}"/>
              </a:ext>
            </a:extLst>
          </p:cNvPr>
          <p:cNvSpPr/>
          <p:nvPr/>
        </p:nvSpPr>
        <p:spPr>
          <a:xfrm>
            <a:off x="450351" y="3054468"/>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9;p32">
            <a:extLst>
              <a:ext uri="{FF2B5EF4-FFF2-40B4-BE49-F238E27FC236}">
                <a16:creationId xmlns:a16="http://schemas.microsoft.com/office/drawing/2014/main" id="{E3A5D96B-8972-41B1-AB81-F59C342D0107}"/>
              </a:ext>
            </a:extLst>
          </p:cNvPr>
          <p:cNvSpPr txBox="1">
            <a:spLocks/>
          </p:cNvSpPr>
          <p:nvPr/>
        </p:nvSpPr>
        <p:spPr>
          <a:xfrm>
            <a:off x="724843" y="3368504"/>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Add and manage users under the head office.</a:t>
            </a:r>
          </a:p>
        </p:txBody>
      </p:sp>
      <p:sp>
        <p:nvSpPr>
          <p:cNvPr id="38" name="Google Shape;522;p38">
            <a:extLst>
              <a:ext uri="{FF2B5EF4-FFF2-40B4-BE49-F238E27FC236}">
                <a16:creationId xmlns:a16="http://schemas.microsoft.com/office/drawing/2014/main" id="{4109D8FD-6ED7-4A00-BAD8-AAD68C6726C3}"/>
              </a:ext>
            </a:extLst>
          </p:cNvPr>
          <p:cNvSpPr/>
          <p:nvPr/>
        </p:nvSpPr>
        <p:spPr>
          <a:xfrm>
            <a:off x="450351" y="3448643"/>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9;p32">
            <a:extLst>
              <a:ext uri="{FF2B5EF4-FFF2-40B4-BE49-F238E27FC236}">
                <a16:creationId xmlns:a16="http://schemas.microsoft.com/office/drawing/2014/main" id="{166E5CED-DDFE-4B27-B338-551C59EB35B9}"/>
              </a:ext>
            </a:extLst>
          </p:cNvPr>
          <p:cNvSpPr txBox="1">
            <a:spLocks/>
          </p:cNvSpPr>
          <p:nvPr/>
        </p:nvSpPr>
        <p:spPr>
          <a:xfrm>
            <a:off x="724843" y="3762679"/>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Office wise reports view.</a:t>
            </a:r>
          </a:p>
        </p:txBody>
      </p:sp>
      <p:sp>
        <p:nvSpPr>
          <p:cNvPr id="40" name="Google Shape;522;p38">
            <a:extLst>
              <a:ext uri="{FF2B5EF4-FFF2-40B4-BE49-F238E27FC236}">
                <a16:creationId xmlns:a16="http://schemas.microsoft.com/office/drawing/2014/main" id="{6D756C19-22BA-4FF6-872C-469B1F2ED2F3}"/>
              </a:ext>
            </a:extLst>
          </p:cNvPr>
          <p:cNvSpPr/>
          <p:nvPr/>
        </p:nvSpPr>
        <p:spPr>
          <a:xfrm>
            <a:off x="450351" y="3842818"/>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9;p32">
            <a:extLst>
              <a:ext uri="{FF2B5EF4-FFF2-40B4-BE49-F238E27FC236}">
                <a16:creationId xmlns:a16="http://schemas.microsoft.com/office/drawing/2014/main" id="{2FB05DAD-983F-4B34-8D6A-32CCFA82A4E7}"/>
              </a:ext>
            </a:extLst>
          </p:cNvPr>
          <p:cNvSpPr txBox="1">
            <a:spLocks/>
          </p:cNvSpPr>
          <p:nvPr/>
        </p:nvSpPr>
        <p:spPr>
          <a:xfrm>
            <a:off x="724843" y="4156854"/>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All office combined report view.</a:t>
            </a:r>
          </a:p>
        </p:txBody>
      </p:sp>
      <p:sp>
        <p:nvSpPr>
          <p:cNvPr id="42" name="Google Shape;522;p38">
            <a:extLst>
              <a:ext uri="{FF2B5EF4-FFF2-40B4-BE49-F238E27FC236}">
                <a16:creationId xmlns:a16="http://schemas.microsoft.com/office/drawing/2014/main" id="{3A2195D5-9710-4405-8C93-0767B1B270E3}"/>
              </a:ext>
            </a:extLst>
          </p:cNvPr>
          <p:cNvSpPr/>
          <p:nvPr/>
        </p:nvSpPr>
        <p:spPr>
          <a:xfrm>
            <a:off x="450351" y="4236993"/>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9;p32">
            <a:extLst>
              <a:ext uri="{FF2B5EF4-FFF2-40B4-BE49-F238E27FC236}">
                <a16:creationId xmlns:a16="http://schemas.microsoft.com/office/drawing/2014/main" id="{D04DB9AF-57D5-410D-9CD6-C6D69E87AC57}"/>
              </a:ext>
            </a:extLst>
          </p:cNvPr>
          <p:cNvSpPr txBox="1">
            <a:spLocks/>
          </p:cNvSpPr>
          <p:nvPr/>
        </p:nvSpPr>
        <p:spPr>
          <a:xfrm>
            <a:off x="4981285" y="2970421"/>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Add daily reports for the assigned sub office.</a:t>
            </a:r>
          </a:p>
        </p:txBody>
      </p:sp>
      <p:sp>
        <p:nvSpPr>
          <p:cNvPr id="44" name="Google Shape;522;p38">
            <a:extLst>
              <a:ext uri="{FF2B5EF4-FFF2-40B4-BE49-F238E27FC236}">
                <a16:creationId xmlns:a16="http://schemas.microsoft.com/office/drawing/2014/main" id="{1445017A-5254-4AF5-9AA1-33A3CDB88110}"/>
              </a:ext>
            </a:extLst>
          </p:cNvPr>
          <p:cNvSpPr/>
          <p:nvPr/>
        </p:nvSpPr>
        <p:spPr>
          <a:xfrm>
            <a:off x="4706793" y="3050560"/>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9;p32">
            <a:extLst>
              <a:ext uri="{FF2B5EF4-FFF2-40B4-BE49-F238E27FC236}">
                <a16:creationId xmlns:a16="http://schemas.microsoft.com/office/drawing/2014/main" id="{FD69DCE6-A383-4568-8809-7953D76FC5D9}"/>
              </a:ext>
            </a:extLst>
          </p:cNvPr>
          <p:cNvSpPr txBox="1">
            <a:spLocks/>
          </p:cNvSpPr>
          <p:nvPr/>
        </p:nvSpPr>
        <p:spPr>
          <a:xfrm>
            <a:off x="4981285" y="3372053"/>
            <a:ext cx="3672605" cy="3740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sz="1200" dirty="0"/>
              <a:t>View assigned sub office’s report.</a:t>
            </a:r>
          </a:p>
        </p:txBody>
      </p:sp>
      <p:sp>
        <p:nvSpPr>
          <p:cNvPr id="46" name="Google Shape;522;p38">
            <a:extLst>
              <a:ext uri="{FF2B5EF4-FFF2-40B4-BE49-F238E27FC236}">
                <a16:creationId xmlns:a16="http://schemas.microsoft.com/office/drawing/2014/main" id="{EC5A332B-397D-459F-9833-B035A888CA54}"/>
              </a:ext>
            </a:extLst>
          </p:cNvPr>
          <p:cNvSpPr/>
          <p:nvPr/>
        </p:nvSpPr>
        <p:spPr>
          <a:xfrm>
            <a:off x="4706793" y="3452192"/>
            <a:ext cx="223908" cy="2137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9065;p77">
            <a:extLst>
              <a:ext uri="{FF2B5EF4-FFF2-40B4-BE49-F238E27FC236}">
                <a16:creationId xmlns:a16="http://schemas.microsoft.com/office/drawing/2014/main" id="{68A04019-882A-4B5B-A7C3-7EA2E1E87D3B}"/>
              </a:ext>
            </a:extLst>
          </p:cNvPr>
          <p:cNvGrpSpPr/>
          <p:nvPr/>
        </p:nvGrpSpPr>
        <p:grpSpPr>
          <a:xfrm rot="5400000">
            <a:off x="4100828" y="138675"/>
            <a:ext cx="945567" cy="2824856"/>
            <a:chOff x="1004031" y="1819635"/>
            <a:chExt cx="170718" cy="510016"/>
          </a:xfrm>
        </p:grpSpPr>
        <p:sp>
          <p:nvSpPr>
            <p:cNvPr id="25" name="Google Shape;9067;p77">
              <a:extLst>
                <a:ext uri="{FF2B5EF4-FFF2-40B4-BE49-F238E27FC236}">
                  <a16:creationId xmlns:a16="http://schemas.microsoft.com/office/drawing/2014/main" id="{9597EA4C-FDDF-47E9-B5FC-65C0D80A4BF0}"/>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068;p77">
              <a:extLst>
                <a:ext uri="{FF2B5EF4-FFF2-40B4-BE49-F238E27FC236}">
                  <a16:creationId xmlns:a16="http://schemas.microsoft.com/office/drawing/2014/main" id="{98371987-A5A2-40E5-AB8B-5DFE40B93432}"/>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069;p77">
              <a:extLst>
                <a:ext uri="{FF2B5EF4-FFF2-40B4-BE49-F238E27FC236}">
                  <a16:creationId xmlns:a16="http://schemas.microsoft.com/office/drawing/2014/main" id="{E85CE6EF-A2E0-4897-9145-CB493B1653F0}"/>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070;p77">
              <a:extLst>
                <a:ext uri="{FF2B5EF4-FFF2-40B4-BE49-F238E27FC236}">
                  <a16:creationId xmlns:a16="http://schemas.microsoft.com/office/drawing/2014/main" id="{D4359433-37A0-4D5C-B495-92C1C4C613A7}"/>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071;p77">
              <a:extLst>
                <a:ext uri="{FF2B5EF4-FFF2-40B4-BE49-F238E27FC236}">
                  <a16:creationId xmlns:a16="http://schemas.microsoft.com/office/drawing/2014/main" id="{9255ECF5-E59E-4377-98BF-088B63478748}"/>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564;p40">
            <a:extLst>
              <a:ext uri="{FF2B5EF4-FFF2-40B4-BE49-F238E27FC236}">
                <a16:creationId xmlns:a16="http://schemas.microsoft.com/office/drawing/2014/main" id="{A2DA1CEF-48DF-4E1E-98D9-33D95517A6FC}"/>
              </a:ext>
            </a:extLst>
          </p:cNvPr>
          <p:cNvSpPr txBox="1">
            <a:spLocks/>
          </p:cNvSpPr>
          <p:nvPr/>
        </p:nvSpPr>
        <p:spPr>
          <a:xfrm>
            <a:off x="3016901" y="681849"/>
            <a:ext cx="3110197" cy="5175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00"/>
              </a:spcAft>
            </a:pPr>
            <a:r>
              <a:rPr lang="en-US" sz="1600" dirty="0"/>
              <a:t>Head Office</a:t>
            </a:r>
          </a:p>
        </p:txBody>
      </p:sp>
      <p:sp>
        <p:nvSpPr>
          <p:cNvPr id="31" name="Google Shape;564;p40">
            <a:extLst>
              <a:ext uri="{FF2B5EF4-FFF2-40B4-BE49-F238E27FC236}">
                <a16:creationId xmlns:a16="http://schemas.microsoft.com/office/drawing/2014/main" id="{5CDC5A51-8619-4974-94D3-10236279B5A0}"/>
              </a:ext>
            </a:extLst>
          </p:cNvPr>
          <p:cNvSpPr txBox="1">
            <a:spLocks/>
          </p:cNvSpPr>
          <p:nvPr/>
        </p:nvSpPr>
        <p:spPr>
          <a:xfrm>
            <a:off x="2398012" y="1952193"/>
            <a:ext cx="1713212" cy="3880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00"/>
              </a:spcAft>
            </a:pPr>
            <a:r>
              <a:rPr lang="en-US" dirty="0"/>
              <a:t>Sub/Zonal Office 1</a:t>
            </a:r>
          </a:p>
        </p:txBody>
      </p:sp>
      <p:sp>
        <p:nvSpPr>
          <p:cNvPr id="32" name="Google Shape;564;p40">
            <a:extLst>
              <a:ext uri="{FF2B5EF4-FFF2-40B4-BE49-F238E27FC236}">
                <a16:creationId xmlns:a16="http://schemas.microsoft.com/office/drawing/2014/main" id="{AB596DC8-B164-4023-A9DF-7D77EDE0A925}"/>
              </a:ext>
            </a:extLst>
          </p:cNvPr>
          <p:cNvSpPr txBox="1">
            <a:spLocks/>
          </p:cNvSpPr>
          <p:nvPr/>
        </p:nvSpPr>
        <p:spPr>
          <a:xfrm>
            <a:off x="5035185" y="1952193"/>
            <a:ext cx="1713212" cy="3880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00"/>
              </a:spcAft>
            </a:pPr>
            <a:r>
              <a:rPr lang="en-US" dirty="0"/>
              <a:t>Sub/Zonal Office 2</a:t>
            </a:r>
          </a:p>
        </p:txBody>
      </p:sp>
    </p:spTree>
    <p:extLst>
      <p:ext uri="{BB962C8B-B14F-4D97-AF65-F5344CB8AC3E}">
        <p14:creationId xmlns:p14="http://schemas.microsoft.com/office/powerpoint/2010/main" val="118586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55"/>
          <p:cNvSpPr txBox="1">
            <a:spLocks noGrp="1"/>
          </p:cNvSpPr>
          <p:nvPr>
            <p:ph type="title"/>
          </p:nvPr>
        </p:nvSpPr>
        <p:spPr>
          <a:xfrm>
            <a:off x="6586392" y="1304564"/>
            <a:ext cx="2396045" cy="558900"/>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800" dirty="0"/>
              <a:t>Mobile Application</a:t>
            </a:r>
            <a:endParaRPr sz="1800" dirty="0"/>
          </a:p>
        </p:txBody>
      </p:sp>
      <p:sp>
        <p:nvSpPr>
          <p:cNvPr id="1220" name="Google Shape;1220;p55"/>
          <p:cNvSpPr txBox="1">
            <a:spLocks noGrp="1"/>
          </p:cNvSpPr>
          <p:nvPr>
            <p:ph type="title" idx="2"/>
          </p:nvPr>
        </p:nvSpPr>
        <p:spPr>
          <a:xfrm>
            <a:off x="4315454" y="1305178"/>
            <a:ext cx="2267657" cy="558900"/>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800" dirty="0"/>
              <a:t>Machine Learning</a:t>
            </a:r>
            <a:endParaRPr sz="1800" dirty="0"/>
          </a:p>
        </p:txBody>
      </p:sp>
      <p:sp>
        <p:nvSpPr>
          <p:cNvPr id="1221" name="Google Shape;1221;p55"/>
          <p:cNvSpPr txBox="1">
            <a:spLocks noGrp="1"/>
          </p:cNvSpPr>
          <p:nvPr>
            <p:ph type="subTitle" idx="1"/>
          </p:nvPr>
        </p:nvSpPr>
        <p:spPr>
          <a:xfrm>
            <a:off x="4315518" y="3085840"/>
            <a:ext cx="2074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200" dirty="0"/>
              <a:t>Adding machine learning for prediction.</a:t>
            </a:r>
            <a:endParaRPr sz="1200" dirty="0"/>
          </a:p>
        </p:txBody>
      </p:sp>
      <p:sp>
        <p:nvSpPr>
          <p:cNvPr id="1222" name="Google Shape;1222;p55"/>
          <p:cNvSpPr txBox="1">
            <a:spLocks noGrp="1"/>
          </p:cNvSpPr>
          <p:nvPr>
            <p:ph type="subTitle" idx="3"/>
          </p:nvPr>
        </p:nvSpPr>
        <p:spPr>
          <a:xfrm>
            <a:off x="6673514" y="3085226"/>
            <a:ext cx="2074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200" dirty="0"/>
              <a:t>Creating mobile application for better accessibility. </a:t>
            </a:r>
            <a:endParaRPr sz="1200" dirty="0"/>
          </a:p>
        </p:txBody>
      </p:sp>
      <p:sp>
        <p:nvSpPr>
          <p:cNvPr id="1223" name="Google Shape;1223;p55"/>
          <p:cNvSpPr txBox="1">
            <a:spLocks noGrp="1"/>
          </p:cNvSpPr>
          <p:nvPr>
            <p:ph type="title" idx="4"/>
          </p:nvPr>
        </p:nvSpPr>
        <p:spPr>
          <a:xfrm>
            <a:off x="2240954" y="1304564"/>
            <a:ext cx="20745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800" dirty="0"/>
              <a:t>New Features</a:t>
            </a:r>
            <a:endParaRPr sz="1800" dirty="0"/>
          </a:p>
        </p:txBody>
      </p:sp>
      <p:sp>
        <p:nvSpPr>
          <p:cNvPr id="1224" name="Google Shape;1224;p55"/>
          <p:cNvSpPr txBox="1">
            <a:spLocks noGrp="1"/>
          </p:cNvSpPr>
          <p:nvPr>
            <p:ph type="subTitle" idx="5"/>
          </p:nvPr>
        </p:nvSpPr>
        <p:spPr>
          <a:xfrm>
            <a:off x="2240954" y="3085225"/>
            <a:ext cx="2074500" cy="724415"/>
          </a:xfrm>
          <a:prstGeom prst="rect">
            <a:avLst/>
          </a:prstGeom>
        </p:spPr>
        <p:txBody>
          <a:bodyPr spcFirstLastPara="1" wrap="square" lIns="91425" tIns="91425" rIns="91425" bIns="91425" anchor="t" anchorCtr="0">
            <a:noAutofit/>
          </a:bodyPr>
          <a:lstStyle/>
          <a:p>
            <a:pPr marL="0" lvl="0" indent="0" algn="ctr" rtl="0">
              <a:spcBef>
                <a:spcPts val="0"/>
              </a:spcBef>
              <a:spcAft>
                <a:spcPts val="100"/>
              </a:spcAft>
              <a:buNone/>
            </a:pPr>
            <a:r>
              <a:rPr lang="en-US" sz="1200" dirty="0"/>
              <a:t>Adding new and improved features for more effectiveness.</a:t>
            </a:r>
            <a:endParaRPr sz="1200" dirty="0"/>
          </a:p>
        </p:txBody>
      </p:sp>
      <p:sp>
        <p:nvSpPr>
          <p:cNvPr id="1226" name="Google Shape;1226;p55"/>
          <p:cNvSpPr/>
          <p:nvPr/>
        </p:nvSpPr>
        <p:spPr>
          <a:xfrm>
            <a:off x="7209002" y="1925851"/>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7505402" y="2222251"/>
            <a:ext cx="410700" cy="41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4850944" y="1926465"/>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5147344" y="2222865"/>
            <a:ext cx="410700" cy="41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5"/>
          <p:cNvSpPr/>
          <p:nvPr/>
        </p:nvSpPr>
        <p:spPr>
          <a:xfrm>
            <a:off x="2776318" y="1925851"/>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5"/>
          <p:cNvSpPr/>
          <p:nvPr/>
        </p:nvSpPr>
        <p:spPr>
          <a:xfrm>
            <a:off x="3072718" y="2222251"/>
            <a:ext cx="410700" cy="4107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5"/>
          <p:cNvSpPr/>
          <p:nvPr/>
        </p:nvSpPr>
        <p:spPr>
          <a:xfrm>
            <a:off x="7505396" y="2177281"/>
            <a:ext cx="410712" cy="500640"/>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37" name="Google Shape;1237;p55"/>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8</a:t>
            </a:fld>
            <a:endParaRPr/>
          </a:p>
        </p:txBody>
      </p:sp>
      <p:sp>
        <p:nvSpPr>
          <p:cNvPr id="1240" name="Google Shape;1240;p55"/>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1;p36">
            <a:extLst>
              <a:ext uri="{FF2B5EF4-FFF2-40B4-BE49-F238E27FC236}">
                <a16:creationId xmlns:a16="http://schemas.microsoft.com/office/drawing/2014/main" id="{7822CEE8-DBDF-4847-873A-0FEB14C088C4}"/>
              </a:ext>
            </a:extLst>
          </p:cNvPr>
          <p:cNvSpPr txBox="1"/>
          <p:nvPr/>
        </p:nvSpPr>
        <p:spPr>
          <a:xfrm>
            <a:off x="791975" y="181076"/>
            <a:ext cx="4627189"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Future Scope And Expansion</a:t>
            </a:r>
            <a:endParaRPr sz="2000" b="1" dirty="0">
              <a:solidFill>
                <a:schemeClr val="dk1"/>
              </a:solidFill>
              <a:latin typeface="Hammersmith One"/>
              <a:ea typeface="Hammersmith One"/>
              <a:cs typeface="Hammersmith One"/>
              <a:sym typeface="Hammersmith One"/>
            </a:endParaRPr>
          </a:p>
        </p:txBody>
      </p:sp>
      <p:sp>
        <p:nvSpPr>
          <p:cNvPr id="28" name="Google Shape;1223;p55">
            <a:extLst>
              <a:ext uri="{FF2B5EF4-FFF2-40B4-BE49-F238E27FC236}">
                <a16:creationId xmlns:a16="http://schemas.microsoft.com/office/drawing/2014/main" id="{09B293DB-8DB8-4B11-965A-A08B83B107FB}"/>
              </a:ext>
            </a:extLst>
          </p:cNvPr>
          <p:cNvSpPr txBox="1">
            <a:spLocks/>
          </p:cNvSpPr>
          <p:nvPr/>
        </p:nvSpPr>
        <p:spPr>
          <a:xfrm>
            <a:off x="166328" y="1308723"/>
            <a:ext cx="2074500" cy="5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2pPr>
            <a:lvl3pPr marR="0" lvl="2"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3pPr>
            <a:lvl4pPr marR="0" lvl="3"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4pPr>
            <a:lvl5pPr marR="0" lvl="4"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5pPr>
            <a:lvl6pPr marR="0" lvl="5"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6pPr>
            <a:lvl7pPr marR="0" lvl="6"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7pPr>
            <a:lvl8pPr marR="0" lvl="7"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8pPr>
            <a:lvl9pPr marR="0" lvl="8" algn="l" rtl="0">
              <a:lnSpc>
                <a:spcPct val="100000"/>
              </a:lnSpc>
              <a:spcBef>
                <a:spcPts val="0"/>
              </a:spcBef>
              <a:spcAft>
                <a:spcPts val="0"/>
              </a:spcAft>
              <a:buClr>
                <a:schemeClr val="dk1"/>
              </a:buClr>
              <a:buSzPts val="2000"/>
              <a:buFont typeface="Roboto Black"/>
              <a:buNone/>
              <a:defRPr sz="2000" b="1" i="0" u="none" strike="noStrike" cap="none">
                <a:solidFill>
                  <a:schemeClr val="dk1"/>
                </a:solidFill>
                <a:latin typeface="Roboto Black"/>
                <a:ea typeface="Roboto Black"/>
                <a:cs typeface="Roboto Black"/>
                <a:sym typeface="Roboto Black"/>
              </a:defRPr>
            </a:lvl9pPr>
          </a:lstStyle>
          <a:p>
            <a:pPr>
              <a:spcAft>
                <a:spcPts val="100"/>
              </a:spcAft>
            </a:pPr>
            <a:r>
              <a:rPr lang="en-US" sz="1800" dirty="0"/>
              <a:t>Real Time Data</a:t>
            </a:r>
          </a:p>
        </p:txBody>
      </p:sp>
      <p:sp>
        <p:nvSpPr>
          <p:cNvPr id="29" name="Google Shape;1224;p55">
            <a:extLst>
              <a:ext uri="{FF2B5EF4-FFF2-40B4-BE49-F238E27FC236}">
                <a16:creationId xmlns:a16="http://schemas.microsoft.com/office/drawing/2014/main" id="{0B39C02E-FEAD-43F0-B268-AC1EA158A81D}"/>
              </a:ext>
            </a:extLst>
          </p:cNvPr>
          <p:cNvSpPr txBox="1">
            <a:spLocks/>
          </p:cNvSpPr>
          <p:nvPr/>
        </p:nvSpPr>
        <p:spPr>
          <a:xfrm>
            <a:off x="166328" y="3089385"/>
            <a:ext cx="2074500" cy="724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0" indent="0">
              <a:spcAft>
                <a:spcPts val="100"/>
              </a:spcAft>
            </a:pPr>
            <a:r>
              <a:rPr lang="en-US" sz="1200" dirty="0"/>
              <a:t>Adding real time data system instead of adding it manually.</a:t>
            </a:r>
          </a:p>
        </p:txBody>
      </p:sp>
      <p:sp>
        <p:nvSpPr>
          <p:cNvPr id="30" name="Google Shape;1230;p55">
            <a:extLst>
              <a:ext uri="{FF2B5EF4-FFF2-40B4-BE49-F238E27FC236}">
                <a16:creationId xmlns:a16="http://schemas.microsoft.com/office/drawing/2014/main" id="{32FCFCFA-4E7B-46CC-A7D6-4CE88E50B987}"/>
              </a:ext>
            </a:extLst>
          </p:cNvPr>
          <p:cNvSpPr/>
          <p:nvPr/>
        </p:nvSpPr>
        <p:spPr>
          <a:xfrm>
            <a:off x="701692" y="1930010"/>
            <a:ext cx="1003500" cy="10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31;p55">
            <a:extLst>
              <a:ext uri="{FF2B5EF4-FFF2-40B4-BE49-F238E27FC236}">
                <a16:creationId xmlns:a16="http://schemas.microsoft.com/office/drawing/2014/main" id="{5762FEB5-410F-4BD3-BC02-DA3582E33182}"/>
              </a:ext>
            </a:extLst>
          </p:cNvPr>
          <p:cNvSpPr/>
          <p:nvPr/>
        </p:nvSpPr>
        <p:spPr>
          <a:xfrm>
            <a:off x="998092" y="2226410"/>
            <a:ext cx="410700" cy="41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10915;p83">
            <a:extLst>
              <a:ext uri="{FF2B5EF4-FFF2-40B4-BE49-F238E27FC236}">
                <a16:creationId xmlns:a16="http://schemas.microsoft.com/office/drawing/2014/main" id="{F0D1D745-ED3B-4E54-B184-CDB2740D291F}"/>
              </a:ext>
            </a:extLst>
          </p:cNvPr>
          <p:cNvGrpSpPr/>
          <p:nvPr/>
        </p:nvGrpSpPr>
        <p:grpSpPr>
          <a:xfrm>
            <a:off x="3144156" y="2271123"/>
            <a:ext cx="352230" cy="348542"/>
            <a:chOff x="1049375" y="2318350"/>
            <a:chExt cx="298525" cy="295400"/>
          </a:xfrm>
          <a:solidFill>
            <a:schemeClr val="tx1"/>
          </a:solidFill>
        </p:grpSpPr>
        <p:sp>
          <p:nvSpPr>
            <p:cNvPr id="43" name="Google Shape;10916;p83">
              <a:extLst>
                <a:ext uri="{FF2B5EF4-FFF2-40B4-BE49-F238E27FC236}">
                  <a16:creationId xmlns:a16="http://schemas.microsoft.com/office/drawing/2014/main" id="{E3B2EA50-AF4E-400B-99EA-B83F8AEA02E2}"/>
                </a:ext>
              </a:extLst>
            </p:cNvPr>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917;p83">
              <a:extLst>
                <a:ext uri="{FF2B5EF4-FFF2-40B4-BE49-F238E27FC236}">
                  <a16:creationId xmlns:a16="http://schemas.microsoft.com/office/drawing/2014/main" id="{319D6EBC-2FDE-4267-8B59-D9A72AA6A764}"/>
                </a:ext>
              </a:extLst>
            </p:cNvPr>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18;p83">
              <a:extLst>
                <a:ext uri="{FF2B5EF4-FFF2-40B4-BE49-F238E27FC236}">
                  <a16:creationId xmlns:a16="http://schemas.microsoft.com/office/drawing/2014/main" id="{73E07DF3-474D-44F0-A30C-04728DE4264C}"/>
                </a:ext>
              </a:extLst>
            </p:cNvPr>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919;p83">
              <a:extLst>
                <a:ext uri="{FF2B5EF4-FFF2-40B4-BE49-F238E27FC236}">
                  <a16:creationId xmlns:a16="http://schemas.microsoft.com/office/drawing/2014/main" id="{069D66A9-DFB6-4336-877D-9FAB4DDE1BB1}"/>
                </a:ext>
              </a:extLst>
            </p:cNvPr>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0744;p83">
            <a:extLst>
              <a:ext uri="{FF2B5EF4-FFF2-40B4-BE49-F238E27FC236}">
                <a16:creationId xmlns:a16="http://schemas.microsoft.com/office/drawing/2014/main" id="{CB1A7952-7C8F-4066-8D87-68BED2A237C8}"/>
              </a:ext>
            </a:extLst>
          </p:cNvPr>
          <p:cNvGrpSpPr/>
          <p:nvPr/>
        </p:nvGrpSpPr>
        <p:grpSpPr>
          <a:xfrm>
            <a:off x="1008973" y="2282724"/>
            <a:ext cx="365344" cy="289753"/>
            <a:chOff x="-62882850" y="1999375"/>
            <a:chExt cx="315850" cy="250500"/>
          </a:xfrm>
          <a:solidFill>
            <a:schemeClr val="tx1"/>
          </a:solidFill>
        </p:grpSpPr>
        <p:sp>
          <p:nvSpPr>
            <p:cNvPr id="48" name="Google Shape;10745;p83">
              <a:extLst>
                <a:ext uri="{FF2B5EF4-FFF2-40B4-BE49-F238E27FC236}">
                  <a16:creationId xmlns:a16="http://schemas.microsoft.com/office/drawing/2014/main" id="{55A74431-9E01-429C-A29F-60A3340E9415}"/>
                </a:ext>
              </a:extLst>
            </p:cNvPr>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746;p83">
              <a:extLst>
                <a:ext uri="{FF2B5EF4-FFF2-40B4-BE49-F238E27FC236}">
                  <a16:creationId xmlns:a16="http://schemas.microsoft.com/office/drawing/2014/main" id="{D1DA04D2-5A00-4CA2-B972-1D5AFE6CEAB8}"/>
                </a:ext>
              </a:extLst>
            </p:cNvPr>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2044;p87">
            <a:extLst>
              <a:ext uri="{FF2B5EF4-FFF2-40B4-BE49-F238E27FC236}">
                <a16:creationId xmlns:a16="http://schemas.microsoft.com/office/drawing/2014/main" id="{97B1C3CF-F19D-4C28-919D-2230B93D58A8}"/>
              </a:ext>
            </a:extLst>
          </p:cNvPr>
          <p:cNvGrpSpPr/>
          <p:nvPr/>
        </p:nvGrpSpPr>
        <p:grpSpPr>
          <a:xfrm>
            <a:off x="5130578" y="2222251"/>
            <a:ext cx="424188" cy="424188"/>
            <a:chOff x="-4573475" y="2045850"/>
            <a:chExt cx="293800" cy="293800"/>
          </a:xfrm>
          <a:solidFill>
            <a:schemeClr val="tx1"/>
          </a:solidFill>
        </p:grpSpPr>
        <p:sp>
          <p:nvSpPr>
            <p:cNvPr id="51" name="Google Shape;12045;p87">
              <a:extLst>
                <a:ext uri="{FF2B5EF4-FFF2-40B4-BE49-F238E27FC236}">
                  <a16:creationId xmlns:a16="http://schemas.microsoft.com/office/drawing/2014/main" id="{59DC0BB8-7D8D-4071-8B26-0A85CFCF5D1C}"/>
                </a:ext>
              </a:extLst>
            </p:cNvPr>
            <p:cNvSpPr/>
            <p:nvPr/>
          </p:nvSpPr>
          <p:spPr>
            <a:xfrm>
              <a:off x="-4573475" y="2045850"/>
              <a:ext cx="293800" cy="293800"/>
            </a:xfrm>
            <a:custGeom>
              <a:avLst/>
              <a:gdLst/>
              <a:ahLst/>
              <a:cxnLst/>
              <a:rect l="l" t="t" r="r" b="b"/>
              <a:pathLst>
                <a:path w="11752" h="11752" extrusionOk="0">
                  <a:moveTo>
                    <a:pt x="6333" y="756"/>
                  </a:moveTo>
                  <a:lnTo>
                    <a:pt x="6459" y="1292"/>
                  </a:lnTo>
                  <a:cubicBezTo>
                    <a:pt x="6490" y="1418"/>
                    <a:pt x="6585" y="1544"/>
                    <a:pt x="6742" y="1576"/>
                  </a:cubicBezTo>
                  <a:cubicBezTo>
                    <a:pt x="7372" y="1702"/>
                    <a:pt x="7908" y="1922"/>
                    <a:pt x="8444" y="2300"/>
                  </a:cubicBezTo>
                  <a:cubicBezTo>
                    <a:pt x="8491" y="2332"/>
                    <a:pt x="8546" y="2347"/>
                    <a:pt x="8605" y="2347"/>
                  </a:cubicBezTo>
                  <a:cubicBezTo>
                    <a:pt x="8664" y="2347"/>
                    <a:pt x="8727" y="2332"/>
                    <a:pt x="8790" y="2300"/>
                  </a:cubicBezTo>
                  <a:lnTo>
                    <a:pt x="9231" y="2017"/>
                  </a:lnTo>
                  <a:lnTo>
                    <a:pt x="9798" y="2584"/>
                  </a:lnTo>
                  <a:lnTo>
                    <a:pt x="9546" y="3025"/>
                  </a:lnTo>
                  <a:cubicBezTo>
                    <a:pt x="9452" y="3151"/>
                    <a:pt x="9452" y="3308"/>
                    <a:pt x="9546" y="3371"/>
                  </a:cubicBezTo>
                  <a:cubicBezTo>
                    <a:pt x="9893" y="3907"/>
                    <a:pt x="10113" y="4505"/>
                    <a:pt x="10239" y="5073"/>
                  </a:cubicBezTo>
                  <a:cubicBezTo>
                    <a:pt x="10271" y="5199"/>
                    <a:pt x="10365" y="5325"/>
                    <a:pt x="10523" y="5356"/>
                  </a:cubicBezTo>
                  <a:lnTo>
                    <a:pt x="11058" y="5482"/>
                  </a:lnTo>
                  <a:lnTo>
                    <a:pt x="11058" y="6301"/>
                  </a:lnTo>
                  <a:lnTo>
                    <a:pt x="10523" y="6427"/>
                  </a:lnTo>
                  <a:cubicBezTo>
                    <a:pt x="10397" y="6459"/>
                    <a:pt x="10271" y="6553"/>
                    <a:pt x="10239" y="6711"/>
                  </a:cubicBezTo>
                  <a:cubicBezTo>
                    <a:pt x="10113" y="7309"/>
                    <a:pt x="9893" y="7877"/>
                    <a:pt x="9546" y="8381"/>
                  </a:cubicBezTo>
                  <a:cubicBezTo>
                    <a:pt x="9452" y="8507"/>
                    <a:pt x="9452" y="8633"/>
                    <a:pt x="9546" y="8759"/>
                  </a:cubicBezTo>
                  <a:lnTo>
                    <a:pt x="9798" y="9168"/>
                  </a:lnTo>
                  <a:lnTo>
                    <a:pt x="9231" y="9767"/>
                  </a:lnTo>
                  <a:lnTo>
                    <a:pt x="8790" y="9483"/>
                  </a:lnTo>
                  <a:cubicBezTo>
                    <a:pt x="8727" y="9452"/>
                    <a:pt x="8656" y="9436"/>
                    <a:pt x="8593" y="9436"/>
                  </a:cubicBezTo>
                  <a:cubicBezTo>
                    <a:pt x="8530" y="9436"/>
                    <a:pt x="8475" y="9452"/>
                    <a:pt x="8444" y="9483"/>
                  </a:cubicBezTo>
                  <a:cubicBezTo>
                    <a:pt x="7908" y="9861"/>
                    <a:pt x="7341" y="10082"/>
                    <a:pt x="6742" y="10208"/>
                  </a:cubicBezTo>
                  <a:cubicBezTo>
                    <a:pt x="6616" y="10239"/>
                    <a:pt x="6490" y="10334"/>
                    <a:pt x="6459" y="10428"/>
                  </a:cubicBezTo>
                  <a:lnTo>
                    <a:pt x="6333" y="10964"/>
                  </a:lnTo>
                  <a:lnTo>
                    <a:pt x="5514" y="10964"/>
                  </a:lnTo>
                  <a:lnTo>
                    <a:pt x="5388" y="10428"/>
                  </a:lnTo>
                  <a:cubicBezTo>
                    <a:pt x="5356" y="10334"/>
                    <a:pt x="5230" y="10208"/>
                    <a:pt x="5136" y="10208"/>
                  </a:cubicBezTo>
                  <a:cubicBezTo>
                    <a:pt x="4505" y="10082"/>
                    <a:pt x="3938" y="9861"/>
                    <a:pt x="3434" y="9483"/>
                  </a:cubicBezTo>
                  <a:cubicBezTo>
                    <a:pt x="3371" y="9452"/>
                    <a:pt x="3308" y="9436"/>
                    <a:pt x="3249" y="9436"/>
                  </a:cubicBezTo>
                  <a:cubicBezTo>
                    <a:pt x="3190" y="9436"/>
                    <a:pt x="3135" y="9452"/>
                    <a:pt x="3088" y="9483"/>
                  </a:cubicBezTo>
                  <a:lnTo>
                    <a:pt x="2647" y="9767"/>
                  </a:lnTo>
                  <a:lnTo>
                    <a:pt x="2048" y="9168"/>
                  </a:lnTo>
                  <a:lnTo>
                    <a:pt x="2332" y="8759"/>
                  </a:lnTo>
                  <a:cubicBezTo>
                    <a:pt x="2395" y="8633"/>
                    <a:pt x="2395" y="8475"/>
                    <a:pt x="2332" y="8381"/>
                  </a:cubicBezTo>
                  <a:cubicBezTo>
                    <a:pt x="1985" y="7877"/>
                    <a:pt x="1733" y="7278"/>
                    <a:pt x="1607" y="6711"/>
                  </a:cubicBezTo>
                  <a:cubicBezTo>
                    <a:pt x="1575" y="6585"/>
                    <a:pt x="1512" y="6459"/>
                    <a:pt x="1386" y="6427"/>
                  </a:cubicBezTo>
                  <a:lnTo>
                    <a:pt x="882" y="6301"/>
                  </a:lnTo>
                  <a:lnTo>
                    <a:pt x="882" y="5482"/>
                  </a:lnTo>
                  <a:lnTo>
                    <a:pt x="1386" y="5356"/>
                  </a:lnTo>
                  <a:cubicBezTo>
                    <a:pt x="1512" y="5325"/>
                    <a:pt x="1607" y="5199"/>
                    <a:pt x="1607" y="5073"/>
                  </a:cubicBezTo>
                  <a:cubicBezTo>
                    <a:pt x="1733" y="4442"/>
                    <a:pt x="1985" y="3907"/>
                    <a:pt x="2332" y="3371"/>
                  </a:cubicBezTo>
                  <a:cubicBezTo>
                    <a:pt x="2395" y="3277"/>
                    <a:pt x="2395" y="3151"/>
                    <a:pt x="2332" y="3025"/>
                  </a:cubicBezTo>
                  <a:lnTo>
                    <a:pt x="2048" y="2584"/>
                  </a:lnTo>
                  <a:lnTo>
                    <a:pt x="2647" y="2017"/>
                  </a:lnTo>
                  <a:lnTo>
                    <a:pt x="3088" y="2300"/>
                  </a:lnTo>
                  <a:cubicBezTo>
                    <a:pt x="3135" y="2332"/>
                    <a:pt x="3198" y="2347"/>
                    <a:pt x="3261" y="2347"/>
                  </a:cubicBezTo>
                  <a:cubicBezTo>
                    <a:pt x="3324" y="2347"/>
                    <a:pt x="3387" y="2332"/>
                    <a:pt x="3434" y="2300"/>
                  </a:cubicBezTo>
                  <a:cubicBezTo>
                    <a:pt x="3938" y="1922"/>
                    <a:pt x="4537" y="1702"/>
                    <a:pt x="5136" y="1576"/>
                  </a:cubicBezTo>
                  <a:cubicBezTo>
                    <a:pt x="5230" y="1544"/>
                    <a:pt x="5356" y="1450"/>
                    <a:pt x="5388" y="1292"/>
                  </a:cubicBezTo>
                  <a:lnTo>
                    <a:pt x="5514" y="756"/>
                  </a:lnTo>
                  <a:close/>
                  <a:moveTo>
                    <a:pt x="5167" y="0"/>
                  </a:moveTo>
                  <a:cubicBezTo>
                    <a:pt x="5009" y="0"/>
                    <a:pt x="4852" y="126"/>
                    <a:pt x="4852" y="284"/>
                  </a:cubicBezTo>
                  <a:lnTo>
                    <a:pt x="4694" y="882"/>
                  </a:lnTo>
                  <a:cubicBezTo>
                    <a:pt x="4127" y="977"/>
                    <a:pt x="3623" y="1229"/>
                    <a:pt x="3119" y="1513"/>
                  </a:cubicBezTo>
                  <a:lnTo>
                    <a:pt x="2615" y="1197"/>
                  </a:lnTo>
                  <a:cubicBezTo>
                    <a:pt x="2557" y="1154"/>
                    <a:pt x="2485" y="1130"/>
                    <a:pt x="2412" y="1130"/>
                  </a:cubicBezTo>
                  <a:cubicBezTo>
                    <a:pt x="2327" y="1130"/>
                    <a:pt x="2242" y="1161"/>
                    <a:pt x="2174" y="1229"/>
                  </a:cubicBezTo>
                  <a:lnTo>
                    <a:pt x="1197" y="2206"/>
                  </a:lnTo>
                  <a:cubicBezTo>
                    <a:pt x="1071" y="2332"/>
                    <a:pt x="1071" y="2489"/>
                    <a:pt x="1134" y="2647"/>
                  </a:cubicBezTo>
                  <a:lnTo>
                    <a:pt x="1449" y="3151"/>
                  </a:lnTo>
                  <a:cubicBezTo>
                    <a:pt x="1134" y="3623"/>
                    <a:pt x="945" y="4159"/>
                    <a:pt x="819" y="4726"/>
                  </a:cubicBezTo>
                  <a:lnTo>
                    <a:pt x="284" y="4884"/>
                  </a:lnTo>
                  <a:cubicBezTo>
                    <a:pt x="126" y="4915"/>
                    <a:pt x="0" y="5041"/>
                    <a:pt x="0" y="5199"/>
                  </a:cubicBezTo>
                  <a:lnTo>
                    <a:pt x="0" y="6585"/>
                  </a:lnTo>
                  <a:cubicBezTo>
                    <a:pt x="0" y="6742"/>
                    <a:pt x="126" y="6868"/>
                    <a:pt x="284" y="6900"/>
                  </a:cubicBezTo>
                  <a:lnTo>
                    <a:pt x="819" y="7057"/>
                  </a:lnTo>
                  <a:cubicBezTo>
                    <a:pt x="945" y="7593"/>
                    <a:pt x="1197" y="8129"/>
                    <a:pt x="1449" y="8633"/>
                  </a:cubicBezTo>
                  <a:lnTo>
                    <a:pt x="1134" y="9137"/>
                  </a:lnTo>
                  <a:cubicBezTo>
                    <a:pt x="1071" y="9263"/>
                    <a:pt x="1071" y="9452"/>
                    <a:pt x="1197" y="9578"/>
                  </a:cubicBezTo>
                  <a:lnTo>
                    <a:pt x="2174" y="10554"/>
                  </a:lnTo>
                  <a:cubicBezTo>
                    <a:pt x="2242" y="10622"/>
                    <a:pt x="2318" y="10653"/>
                    <a:pt x="2399" y="10653"/>
                  </a:cubicBezTo>
                  <a:cubicBezTo>
                    <a:pt x="2469" y="10653"/>
                    <a:pt x="2542" y="10630"/>
                    <a:pt x="2615" y="10586"/>
                  </a:cubicBezTo>
                  <a:lnTo>
                    <a:pt x="3119" y="10271"/>
                  </a:lnTo>
                  <a:cubicBezTo>
                    <a:pt x="3592" y="10586"/>
                    <a:pt x="4127" y="10806"/>
                    <a:pt x="4694" y="10901"/>
                  </a:cubicBezTo>
                  <a:lnTo>
                    <a:pt x="4852" y="11468"/>
                  </a:lnTo>
                  <a:cubicBezTo>
                    <a:pt x="4883" y="11626"/>
                    <a:pt x="5009" y="11752"/>
                    <a:pt x="5167" y="11752"/>
                  </a:cubicBezTo>
                  <a:lnTo>
                    <a:pt x="6553" y="11752"/>
                  </a:lnTo>
                  <a:cubicBezTo>
                    <a:pt x="6711" y="11752"/>
                    <a:pt x="6805" y="11626"/>
                    <a:pt x="6868" y="11468"/>
                  </a:cubicBezTo>
                  <a:lnTo>
                    <a:pt x="7026" y="10901"/>
                  </a:lnTo>
                  <a:cubicBezTo>
                    <a:pt x="7561" y="10806"/>
                    <a:pt x="8065" y="10554"/>
                    <a:pt x="8601" y="10271"/>
                  </a:cubicBezTo>
                  <a:lnTo>
                    <a:pt x="9105" y="10586"/>
                  </a:lnTo>
                  <a:cubicBezTo>
                    <a:pt x="9164" y="10630"/>
                    <a:pt x="9236" y="10653"/>
                    <a:pt x="9309" y="10653"/>
                  </a:cubicBezTo>
                  <a:cubicBezTo>
                    <a:pt x="9393" y="10653"/>
                    <a:pt x="9479" y="10622"/>
                    <a:pt x="9546" y="10554"/>
                  </a:cubicBezTo>
                  <a:lnTo>
                    <a:pt x="10523" y="9578"/>
                  </a:lnTo>
                  <a:cubicBezTo>
                    <a:pt x="10649" y="9452"/>
                    <a:pt x="10649" y="9294"/>
                    <a:pt x="10554" y="9137"/>
                  </a:cubicBezTo>
                  <a:lnTo>
                    <a:pt x="10239" y="8633"/>
                  </a:lnTo>
                  <a:cubicBezTo>
                    <a:pt x="10554" y="8160"/>
                    <a:pt x="10743" y="7656"/>
                    <a:pt x="10869" y="7057"/>
                  </a:cubicBezTo>
                  <a:lnTo>
                    <a:pt x="11468" y="6900"/>
                  </a:lnTo>
                  <a:cubicBezTo>
                    <a:pt x="11626" y="6868"/>
                    <a:pt x="11752" y="6742"/>
                    <a:pt x="11752" y="6585"/>
                  </a:cubicBezTo>
                  <a:lnTo>
                    <a:pt x="11752" y="5199"/>
                  </a:lnTo>
                  <a:cubicBezTo>
                    <a:pt x="11752" y="5041"/>
                    <a:pt x="11626" y="4915"/>
                    <a:pt x="11468" y="4884"/>
                  </a:cubicBezTo>
                  <a:lnTo>
                    <a:pt x="10869" y="4726"/>
                  </a:lnTo>
                  <a:cubicBezTo>
                    <a:pt x="10743" y="4159"/>
                    <a:pt x="10523" y="3655"/>
                    <a:pt x="10239" y="3151"/>
                  </a:cubicBezTo>
                  <a:lnTo>
                    <a:pt x="10554" y="2647"/>
                  </a:lnTo>
                  <a:cubicBezTo>
                    <a:pt x="10649" y="2521"/>
                    <a:pt x="10649" y="2332"/>
                    <a:pt x="10523" y="2206"/>
                  </a:cubicBezTo>
                  <a:lnTo>
                    <a:pt x="9546" y="1229"/>
                  </a:lnTo>
                  <a:cubicBezTo>
                    <a:pt x="9479" y="1161"/>
                    <a:pt x="9402" y="1130"/>
                    <a:pt x="9321" y="1130"/>
                  </a:cubicBezTo>
                  <a:cubicBezTo>
                    <a:pt x="9251" y="1130"/>
                    <a:pt x="9178" y="1154"/>
                    <a:pt x="9105" y="1197"/>
                  </a:cubicBezTo>
                  <a:lnTo>
                    <a:pt x="8601" y="1513"/>
                  </a:lnTo>
                  <a:cubicBezTo>
                    <a:pt x="8128" y="1197"/>
                    <a:pt x="7593" y="977"/>
                    <a:pt x="7026" y="882"/>
                  </a:cubicBezTo>
                  <a:lnTo>
                    <a:pt x="6868" y="284"/>
                  </a:lnTo>
                  <a:cubicBezTo>
                    <a:pt x="6805" y="126"/>
                    <a:pt x="6711" y="0"/>
                    <a:pt x="65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46;p87">
              <a:extLst>
                <a:ext uri="{FF2B5EF4-FFF2-40B4-BE49-F238E27FC236}">
                  <a16:creationId xmlns:a16="http://schemas.microsoft.com/office/drawing/2014/main" id="{261C242B-FDFD-4179-9DB6-06BE001788B5}"/>
                </a:ext>
              </a:extLst>
            </p:cNvPr>
            <p:cNvSpPr/>
            <p:nvPr/>
          </p:nvSpPr>
          <p:spPr>
            <a:xfrm>
              <a:off x="-4521500" y="2099400"/>
              <a:ext cx="189050" cy="188275"/>
            </a:xfrm>
            <a:custGeom>
              <a:avLst/>
              <a:gdLst/>
              <a:ahLst/>
              <a:cxnLst/>
              <a:rect l="l" t="t" r="r" b="b"/>
              <a:pathLst>
                <a:path w="7562" h="7531" extrusionOk="0">
                  <a:moveTo>
                    <a:pt x="3750" y="662"/>
                  </a:moveTo>
                  <a:cubicBezTo>
                    <a:pt x="5451" y="662"/>
                    <a:pt x="6837" y="2017"/>
                    <a:pt x="6837" y="3718"/>
                  </a:cubicBezTo>
                  <a:cubicBezTo>
                    <a:pt x="6869" y="5104"/>
                    <a:pt x="6049" y="6239"/>
                    <a:pt x="4821" y="6648"/>
                  </a:cubicBezTo>
                  <a:lnTo>
                    <a:pt x="4821" y="5892"/>
                  </a:lnTo>
                  <a:cubicBezTo>
                    <a:pt x="5640" y="5514"/>
                    <a:pt x="6207" y="4663"/>
                    <a:pt x="6207" y="3718"/>
                  </a:cubicBezTo>
                  <a:cubicBezTo>
                    <a:pt x="6207" y="2710"/>
                    <a:pt x="5577" y="1796"/>
                    <a:pt x="4569" y="1481"/>
                  </a:cubicBezTo>
                  <a:cubicBezTo>
                    <a:pt x="4535" y="1472"/>
                    <a:pt x="4501" y="1467"/>
                    <a:pt x="4468" y="1467"/>
                  </a:cubicBezTo>
                  <a:cubicBezTo>
                    <a:pt x="4278" y="1467"/>
                    <a:pt x="4096" y="1609"/>
                    <a:pt x="4096" y="1796"/>
                  </a:cubicBezTo>
                  <a:lnTo>
                    <a:pt x="4096" y="3372"/>
                  </a:lnTo>
                  <a:lnTo>
                    <a:pt x="3435" y="3372"/>
                  </a:lnTo>
                  <a:lnTo>
                    <a:pt x="3435" y="1796"/>
                  </a:lnTo>
                  <a:cubicBezTo>
                    <a:pt x="3435" y="1609"/>
                    <a:pt x="3276" y="1467"/>
                    <a:pt x="3073" y="1467"/>
                  </a:cubicBezTo>
                  <a:cubicBezTo>
                    <a:pt x="3037" y="1467"/>
                    <a:pt x="3000" y="1472"/>
                    <a:pt x="2962" y="1481"/>
                  </a:cubicBezTo>
                  <a:cubicBezTo>
                    <a:pt x="2017" y="1828"/>
                    <a:pt x="1355" y="2742"/>
                    <a:pt x="1355" y="3718"/>
                  </a:cubicBezTo>
                  <a:cubicBezTo>
                    <a:pt x="1355" y="4663"/>
                    <a:pt x="1891" y="5514"/>
                    <a:pt x="2741" y="5892"/>
                  </a:cubicBezTo>
                  <a:lnTo>
                    <a:pt x="2741" y="6648"/>
                  </a:lnTo>
                  <a:cubicBezTo>
                    <a:pt x="1544" y="6207"/>
                    <a:pt x="694" y="5073"/>
                    <a:pt x="694" y="3718"/>
                  </a:cubicBezTo>
                  <a:cubicBezTo>
                    <a:pt x="694" y="2017"/>
                    <a:pt x="2048" y="662"/>
                    <a:pt x="3750" y="662"/>
                  </a:cubicBezTo>
                  <a:close/>
                  <a:moveTo>
                    <a:pt x="4852" y="2363"/>
                  </a:moveTo>
                  <a:cubicBezTo>
                    <a:pt x="5293" y="2679"/>
                    <a:pt x="5514" y="3183"/>
                    <a:pt x="5514" y="3718"/>
                  </a:cubicBezTo>
                  <a:cubicBezTo>
                    <a:pt x="5514" y="4443"/>
                    <a:pt x="5041" y="5104"/>
                    <a:pt x="4380" y="5356"/>
                  </a:cubicBezTo>
                  <a:cubicBezTo>
                    <a:pt x="4254" y="5388"/>
                    <a:pt x="4159" y="5545"/>
                    <a:pt x="4159" y="5671"/>
                  </a:cubicBezTo>
                  <a:lnTo>
                    <a:pt x="4159" y="6806"/>
                  </a:lnTo>
                  <a:lnTo>
                    <a:pt x="3781" y="6806"/>
                  </a:lnTo>
                  <a:cubicBezTo>
                    <a:pt x="3734" y="6821"/>
                    <a:pt x="3679" y="6829"/>
                    <a:pt x="3624" y="6829"/>
                  </a:cubicBezTo>
                  <a:cubicBezTo>
                    <a:pt x="3568" y="6829"/>
                    <a:pt x="3513" y="6821"/>
                    <a:pt x="3466" y="6806"/>
                  </a:cubicBezTo>
                  <a:lnTo>
                    <a:pt x="3466" y="5671"/>
                  </a:lnTo>
                  <a:cubicBezTo>
                    <a:pt x="3466" y="5514"/>
                    <a:pt x="3403" y="5388"/>
                    <a:pt x="3246" y="5356"/>
                  </a:cubicBezTo>
                  <a:cubicBezTo>
                    <a:pt x="2584" y="5104"/>
                    <a:pt x="2111" y="4443"/>
                    <a:pt x="2111" y="3718"/>
                  </a:cubicBezTo>
                  <a:cubicBezTo>
                    <a:pt x="2111" y="3183"/>
                    <a:pt x="2363" y="2679"/>
                    <a:pt x="2773" y="2363"/>
                  </a:cubicBezTo>
                  <a:lnTo>
                    <a:pt x="2773" y="3718"/>
                  </a:lnTo>
                  <a:cubicBezTo>
                    <a:pt x="2773" y="3939"/>
                    <a:pt x="2930" y="4096"/>
                    <a:pt x="3120" y="4096"/>
                  </a:cubicBezTo>
                  <a:lnTo>
                    <a:pt x="4506" y="4096"/>
                  </a:lnTo>
                  <a:cubicBezTo>
                    <a:pt x="4695" y="4096"/>
                    <a:pt x="4852" y="3939"/>
                    <a:pt x="4852" y="3718"/>
                  </a:cubicBezTo>
                  <a:lnTo>
                    <a:pt x="4852" y="2363"/>
                  </a:lnTo>
                  <a:close/>
                  <a:moveTo>
                    <a:pt x="3781" y="1"/>
                  </a:moveTo>
                  <a:cubicBezTo>
                    <a:pt x="1702" y="1"/>
                    <a:pt x="1" y="1670"/>
                    <a:pt x="1" y="3781"/>
                  </a:cubicBezTo>
                  <a:cubicBezTo>
                    <a:pt x="1" y="5861"/>
                    <a:pt x="1702" y="7530"/>
                    <a:pt x="3781" y="7530"/>
                  </a:cubicBezTo>
                  <a:cubicBezTo>
                    <a:pt x="5892" y="7530"/>
                    <a:pt x="7562" y="5861"/>
                    <a:pt x="7562" y="3781"/>
                  </a:cubicBezTo>
                  <a:cubicBezTo>
                    <a:pt x="7562" y="1670"/>
                    <a:pt x="5892"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37" name="Google Shape;1237;p55"/>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9</a:t>
            </a:fld>
            <a:endParaRPr/>
          </a:p>
        </p:txBody>
      </p:sp>
      <p:sp>
        <p:nvSpPr>
          <p:cNvPr id="1240" name="Google Shape;1240;p55"/>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5"/>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1;p36">
            <a:extLst>
              <a:ext uri="{FF2B5EF4-FFF2-40B4-BE49-F238E27FC236}">
                <a16:creationId xmlns:a16="http://schemas.microsoft.com/office/drawing/2014/main" id="{7822CEE8-DBDF-4847-873A-0FEB14C088C4}"/>
              </a:ext>
            </a:extLst>
          </p:cNvPr>
          <p:cNvSpPr txBox="1"/>
          <p:nvPr/>
        </p:nvSpPr>
        <p:spPr>
          <a:xfrm>
            <a:off x="791975" y="181076"/>
            <a:ext cx="4627189" cy="400200"/>
          </a:xfrm>
          <a:prstGeom prst="rect">
            <a:avLst/>
          </a:prstGeom>
          <a:noFill/>
          <a:ln>
            <a:noFill/>
          </a:ln>
        </p:spPr>
        <p:txBody>
          <a:bodyPr spcFirstLastPara="1" wrap="square" lIns="91425" tIns="91425" rIns="91425" bIns="91425" anchor="t" anchorCtr="0">
            <a:noAutofit/>
          </a:bodyPr>
          <a:lstStyle/>
          <a:p>
            <a:pPr lvl="0">
              <a:spcAft>
                <a:spcPts val="100"/>
              </a:spcAft>
            </a:pPr>
            <a:r>
              <a:rPr lang="en-US" sz="2000" b="1" dirty="0">
                <a:solidFill>
                  <a:schemeClr val="dk1"/>
                </a:solidFill>
                <a:latin typeface="Hammersmith One"/>
                <a:ea typeface="Hammersmith One"/>
                <a:cs typeface="Hammersmith One"/>
                <a:sym typeface="Hammersmith One"/>
              </a:rPr>
              <a:t>Conclusion</a:t>
            </a:r>
            <a:endParaRPr sz="2000" b="1" dirty="0">
              <a:solidFill>
                <a:schemeClr val="dk1"/>
              </a:solidFill>
              <a:latin typeface="Hammersmith One"/>
              <a:ea typeface="Hammersmith One"/>
              <a:cs typeface="Hammersmith One"/>
              <a:sym typeface="Hammersmith One"/>
            </a:endParaRPr>
          </a:p>
        </p:txBody>
      </p:sp>
      <p:sp>
        <p:nvSpPr>
          <p:cNvPr id="53" name="Google Shape;1675;p68">
            <a:extLst>
              <a:ext uri="{FF2B5EF4-FFF2-40B4-BE49-F238E27FC236}">
                <a16:creationId xmlns:a16="http://schemas.microsoft.com/office/drawing/2014/main" id="{21AC0550-A571-492A-99F3-71B2796487A0}"/>
              </a:ext>
            </a:extLst>
          </p:cNvPr>
          <p:cNvSpPr/>
          <p:nvPr/>
        </p:nvSpPr>
        <p:spPr>
          <a:xfrm>
            <a:off x="464790" y="1646147"/>
            <a:ext cx="1348200" cy="134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1676;p68">
            <a:extLst>
              <a:ext uri="{FF2B5EF4-FFF2-40B4-BE49-F238E27FC236}">
                <a16:creationId xmlns:a16="http://schemas.microsoft.com/office/drawing/2014/main" id="{586EA5F7-AE78-4C6B-A183-06C1CB42A559}"/>
              </a:ext>
            </a:extLst>
          </p:cNvPr>
          <p:cNvGrpSpPr/>
          <p:nvPr/>
        </p:nvGrpSpPr>
        <p:grpSpPr>
          <a:xfrm rot="515498">
            <a:off x="578516" y="1227653"/>
            <a:ext cx="1120762" cy="2688202"/>
            <a:chOff x="294000" y="2956300"/>
            <a:chExt cx="485450" cy="1164375"/>
          </a:xfrm>
        </p:grpSpPr>
        <p:sp>
          <p:nvSpPr>
            <p:cNvPr id="55" name="Google Shape;1677;p68">
              <a:extLst>
                <a:ext uri="{FF2B5EF4-FFF2-40B4-BE49-F238E27FC236}">
                  <a16:creationId xmlns:a16="http://schemas.microsoft.com/office/drawing/2014/main" id="{BFA7628F-CF7C-4FC9-9380-F5A898C91EAD}"/>
                </a:ext>
              </a:extLst>
            </p:cNvPr>
            <p:cNvSpPr/>
            <p:nvPr/>
          </p:nvSpPr>
          <p:spPr>
            <a:xfrm>
              <a:off x="354050" y="3063900"/>
              <a:ext cx="350325" cy="956700"/>
            </a:xfrm>
            <a:custGeom>
              <a:avLst/>
              <a:gdLst/>
              <a:ahLst/>
              <a:cxnLst/>
              <a:rect l="l" t="t" r="r" b="b"/>
              <a:pathLst>
                <a:path w="14013" h="38268" extrusionOk="0">
                  <a:moveTo>
                    <a:pt x="6973" y="1"/>
                  </a:moveTo>
                  <a:lnTo>
                    <a:pt x="6473" y="34"/>
                  </a:lnTo>
                  <a:lnTo>
                    <a:pt x="5972" y="134"/>
                  </a:lnTo>
                  <a:lnTo>
                    <a:pt x="5605" y="234"/>
                  </a:lnTo>
                  <a:lnTo>
                    <a:pt x="5238" y="368"/>
                  </a:lnTo>
                  <a:lnTo>
                    <a:pt x="4871" y="535"/>
                  </a:lnTo>
                  <a:lnTo>
                    <a:pt x="4538" y="735"/>
                  </a:lnTo>
                  <a:lnTo>
                    <a:pt x="4204" y="935"/>
                  </a:lnTo>
                  <a:lnTo>
                    <a:pt x="3870" y="1168"/>
                  </a:lnTo>
                  <a:lnTo>
                    <a:pt x="3237" y="1669"/>
                  </a:lnTo>
                  <a:lnTo>
                    <a:pt x="2703" y="2203"/>
                  </a:lnTo>
                  <a:lnTo>
                    <a:pt x="2202" y="2770"/>
                  </a:lnTo>
                  <a:lnTo>
                    <a:pt x="1735" y="3370"/>
                  </a:lnTo>
                  <a:lnTo>
                    <a:pt x="1302" y="4004"/>
                  </a:lnTo>
                  <a:lnTo>
                    <a:pt x="935" y="4705"/>
                  </a:lnTo>
                  <a:lnTo>
                    <a:pt x="634" y="5372"/>
                  </a:lnTo>
                  <a:lnTo>
                    <a:pt x="401" y="6106"/>
                  </a:lnTo>
                  <a:lnTo>
                    <a:pt x="201" y="6840"/>
                  </a:lnTo>
                  <a:lnTo>
                    <a:pt x="100" y="7441"/>
                  </a:lnTo>
                  <a:lnTo>
                    <a:pt x="34" y="8074"/>
                  </a:lnTo>
                  <a:lnTo>
                    <a:pt x="0" y="8675"/>
                  </a:lnTo>
                  <a:lnTo>
                    <a:pt x="0" y="9275"/>
                  </a:lnTo>
                  <a:lnTo>
                    <a:pt x="34" y="9909"/>
                  </a:lnTo>
                  <a:lnTo>
                    <a:pt x="67" y="10510"/>
                  </a:lnTo>
                  <a:lnTo>
                    <a:pt x="201" y="11744"/>
                  </a:lnTo>
                  <a:lnTo>
                    <a:pt x="434" y="13246"/>
                  </a:lnTo>
                  <a:lnTo>
                    <a:pt x="701" y="14747"/>
                  </a:lnTo>
                  <a:lnTo>
                    <a:pt x="1001" y="16248"/>
                  </a:lnTo>
                  <a:lnTo>
                    <a:pt x="1368" y="17716"/>
                  </a:lnTo>
                  <a:lnTo>
                    <a:pt x="1769" y="19184"/>
                  </a:lnTo>
                  <a:lnTo>
                    <a:pt x="2236" y="20652"/>
                  </a:lnTo>
                  <a:lnTo>
                    <a:pt x="2736" y="22087"/>
                  </a:lnTo>
                  <a:lnTo>
                    <a:pt x="3270" y="23521"/>
                  </a:lnTo>
                  <a:lnTo>
                    <a:pt x="3604" y="24322"/>
                  </a:lnTo>
                  <a:lnTo>
                    <a:pt x="3904" y="25156"/>
                  </a:lnTo>
                  <a:lnTo>
                    <a:pt x="4171" y="25990"/>
                  </a:lnTo>
                  <a:lnTo>
                    <a:pt x="4271" y="26390"/>
                  </a:lnTo>
                  <a:lnTo>
                    <a:pt x="4371" y="26824"/>
                  </a:lnTo>
                  <a:lnTo>
                    <a:pt x="4438" y="27558"/>
                  </a:lnTo>
                  <a:lnTo>
                    <a:pt x="4438" y="28292"/>
                  </a:lnTo>
                  <a:lnTo>
                    <a:pt x="4438" y="29026"/>
                  </a:lnTo>
                  <a:lnTo>
                    <a:pt x="4371" y="29760"/>
                  </a:lnTo>
                  <a:lnTo>
                    <a:pt x="3870" y="37700"/>
                  </a:lnTo>
                  <a:lnTo>
                    <a:pt x="7407" y="38268"/>
                  </a:lnTo>
                  <a:lnTo>
                    <a:pt x="7474" y="35832"/>
                  </a:lnTo>
                  <a:lnTo>
                    <a:pt x="7574" y="33363"/>
                  </a:lnTo>
                  <a:lnTo>
                    <a:pt x="7707" y="30894"/>
                  </a:lnTo>
                  <a:lnTo>
                    <a:pt x="7874" y="28459"/>
                  </a:lnTo>
                  <a:lnTo>
                    <a:pt x="7941" y="27725"/>
                  </a:lnTo>
                  <a:lnTo>
                    <a:pt x="8041" y="26958"/>
                  </a:lnTo>
                  <a:lnTo>
                    <a:pt x="8107" y="26591"/>
                  </a:lnTo>
                  <a:lnTo>
                    <a:pt x="8174" y="26257"/>
                  </a:lnTo>
                  <a:lnTo>
                    <a:pt x="8308" y="25890"/>
                  </a:lnTo>
                  <a:lnTo>
                    <a:pt x="8441" y="25556"/>
                  </a:lnTo>
                  <a:lnTo>
                    <a:pt x="8708" y="25023"/>
                  </a:lnTo>
                  <a:lnTo>
                    <a:pt x="9042" y="24556"/>
                  </a:lnTo>
                  <a:lnTo>
                    <a:pt x="9709" y="23588"/>
                  </a:lnTo>
                  <a:lnTo>
                    <a:pt x="10176" y="22954"/>
                  </a:lnTo>
                  <a:lnTo>
                    <a:pt x="10610" y="22254"/>
                  </a:lnTo>
                  <a:lnTo>
                    <a:pt x="11010" y="21553"/>
                  </a:lnTo>
                  <a:lnTo>
                    <a:pt x="11377" y="20852"/>
                  </a:lnTo>
                  <a:lnTo>
                    <a:pt x="11744" y="20118"/>
                  </a:lnTo>
                  <a:lnTo>
                    <a:pt x="12044" y="19384"/>
                  </a:lnTo>
                  <a:lnTo>
                    <a:pt x="12345" y="18617"/>
                  </a:lnTo>
                  <a:lnTo>
                    <a:pt x="12611" y="17850"/>
                  </a:lnTo>
                  <a:lnTo>
                    <a:pt x="12878" y="17082"/>
                  </a:lnTo>
                  <a:lnTo>
                    <a:pt x="13079" y="16315"/>
                  </a:lnTo>
                  <a:lnTo>
                    <a:pt x="13279" y="15514"/>
                  </a:lnTo>
                  <a:lnTo>
                    <a:pt x="13445" y="14714"/>
                  </a:lnTo>
                  <a:lnTo>
                    <a:pt x="13579" y="13913"/>
                  </a:lnTo>
                  <a:lnTo>
                    <a:pt x="13712" y="13112"/>
                  </a:lnTo>
                  <a:lnTo>
                    <a:pt x="13812" y="12311"/>
                  </a:lnTo>
                  <a:lnTo>
                    <a:pt x="13913" y="11511"/>
                  </a:lnTo>
                  <a:lnTo>
                    <a:pt x="13979" y="10477"/>
                  </a:lnTo>
                  <a:lnTo>
                    <a:pt x="14013" y="9442"/>
                  </a:lnTo>
                  <a:lnTo>
                    <a:pt x="13979" y="8441"/>
                  </a:lnTo>
                  <a:lnTo>
                    <a:pt x="13913" y="7407"/>
                  </a:lnTo>
                  <a:lnTo>
                    <a:pt x="13846" y="6907"/>
                  </a:lnTo>
                  <a:lnTo>
                    <a:pt x="13746" y="6406"/>
                  </a:lnTo>
                  <a:lnTo>
                    <a:pt x="13646" y="5906"/>
                  </a:lnTo>
                  <a:lnTo>
                    <a:pt x="13512" y="5439"/>
                  </a:lnTo>
                  <a:lnTo>
                    <a:pt x="13345" y="4938"/>
                  </a:lnTo>
                  <a:lnTo>
                    <a:pt x="13179" y="4471"/>
                  </a:lnTo>
                  <a:lnTo>
                    <a:pt x="12945" y="4004"/>
                  </a:lnTo>
                  <a:lnTo>
                    <a:pt x="12712" y="3571"/>
                  </a:lnTo>
                  <a:lnTo>
                    <a:pt x="12478" y="3137"/>
                  </a:lnTo>
                  <a:lnTo>
                    <a:pt x="12178" y="2703"/>
                  </a:lnTo>
                  <a:lnTo>
                    <a:pt x="11844" y="2303"/>
                  </a:lnTo>
                  <a:lnTo>
                    <a:pt x="11477" y="1936"/>
                  </a:lnTo>
                  <a:lnTo>
                    <a:pt x="11110" y="1569"/>
                  </a:lnTo>
                  <a:lnTo>
                    <a:pt x="10710" y="1268"/>
                  </a:lnTo>
                  <a:lnTo>
                    <a:pt x="10276" y="968"/>
                  </a:lnTo>
                  <a:lnTo>
                    <a:pt x="9842" y="701"/>
                  </a:lnTo>
                  <a:lnTo>
                    <a:pt x="9375" y="468"/>
                  </a:lnTo>
                  <a:lnTo>
                    <a:pt x="8908" y="301"/>
                  </a:lnTo>
                  <a:lnTo>
                    <a:pt x="8441" y="168"/>
                  </a:lnTo>
                  <a:lnTo>
                    <a:pt x="7941" y="34"/>
                  </a:lnTo>
                  <a:lnTo>
                    <a:pt x="74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78;p68">
              <a:extLst>
                <a:ext uri="{FF2B5EF4-FFF2-40B4-BE49-F238E27FC236}">
                  <a16:creationId xmlns:a16="http://schemas.microsoft.com/office/drawing/2014/main" id="{38F4550F-2B7D-4FE8-B1F8-5AAD7379723F}"/>
                </a:ext>
              </a:extLst>
            </p:cNvPr>
            <p:cNvSpPr/>
            <p:nvPr/>
          </p:nvSpPr>
          <p:spPr>
            <a:xfrm>
              <a:off x="354050" y="3063900"/>
              <a:ext cx="350325" cy="956700"/>
            </a:xfrm>
            <a:custGeom>
              <a:avLst/>
              <a:gdLst/>
              <a:ahLst/>
              <a:cxnLst/>
              <a:rect l="l" t="t" r="r" b="b"/>
              <a:pathLst>
                <a:path w="14013" h="38268" fill="none" extrusionOk="0">
                  <a:moveTo>
                    <a:pt x="3870" y="37700"/>
                  </a:moveTo>
                  <a:lnTo>
                    <a:pt x="3870" y="37700"/>
                  </a:lnTo>
                  <a:lnTo>
                    <a:pt x="4371" y="29760"/>
                  </a:lnTo>
                  <a:lnTo>
                    <a:pt x="4371" y="29760"/>
                  </a:lnTo>
                  <a:lnTo>
                    <a:pt x="4438" y="29026"/>
                  </a:lnTo>
                  <a:lnTo>
                    <a:pt x="4438" y="28292"/>
                  </a:lnTo>
                  <a:lnTo>
                    <a:pt x="4438" y="27558"/>
                  </a:lnTo>
                  <a:lnTo>
                    <a:pt x="4371" y="26824"/>
                  </a:lnTo>
                  <a:lnTo>
                    <a:pt x="4371" y="26824"/>
                  </a:lnTo>
                  <a:lnTo>
                    <a:pt x="4271" y="26390"/>
                  </a:lnTo>
                  <a:lnTo>
                    <a:pt x="4171" y="25990"/>
                  </a:lnTo>
                  <a:lnTo>
                    <a:pt x="3904" y="25156"/>
                  </a:lnTo>
                  <a:lnTo>
                    <a:pt x="3604" y="24322"/>
                  </a:lnTo>
                  <a:lnTo>
                    <a:pt x="3270" y="23521"/>
                  </a:lnTo>
                  <a:lnTo>
                    <a:pt x="3270" y="23521"/>
                  </a:lnTo>
                  <a:lnTo>
                    <a:pt x="2736" y="22087"/>
                  </a:lnTo>
                  <a:lnTo>
                    <a:pt x="2236" y="20652"/>
                  </a:lnTo>
                  <a:lnTo>
                    <a:pt x="1769" y="19184"/>
                  </a:lnTo>
                  <a:lnTo>
                    <a:pt x="1368" y="17716"/>
                  </a:lnTo>
                  <a:lnTo>
                    <a:pt x="1001" y="16248"/>
                  </a:lnTo>
                  <a:lnTo>
                    <a:pt x="701" y="14747"/>
                  </a:lnTo>
                  <a:lnTo>
                    <a:pt x="434" y="13246"/>
                  </a:lnTo>
                  <a:lnTo>
                    <a:pt x="201" y="11744"/>
                  </a:lnTo>
                  <a:lnTo>
                    <a:pt x="201" y="11744"/>
                  </a:lnTo>
                  <a:lnTo>
                    <a:pt x="67" y="10510"/>
                  </a:lnTo>
                  <a:lnTo>
                    <a:pt x="34" y="9909"/>
                  </a:lnTo>
                  <a:lnTo>
                    <a:pt x="0" y="9275"/>
                  </a:lnTo>
                  <a:lnTo>
                    <a:pt x="0" y="8675"/>
                  </a:lnTo>
                  <a:lnTo>
                    <a:pt x="34" y="8074"/>
                  </a:lnTo>
                  <a:lnTo>
                    <a:pt x="100" y="7441"/>
                  </a:lnTo>
                  <a:lnTo>
                    <a:pt x="201" y="6840"/>
                  </a:lnTo>
                  <a:lnTo>
                    <a:pt x="201" y="6840"/>
                  </a:lnTo>
                  <a:lnTo>
                    <a:pt x="401" y="6106"/>
                  </a:lnTo>
                  <a:lnTo>
                    <a:pt x="634" y="5372"/>
                  </a:lnTo>
                  <a:lnTo>
                    <a:pt x="935" y="4705"/>
                  </a:lnTo>
                  <a:lnTo>
                    <a:pt x="1302" y="4004"/>
                  </a:lnTo>
                  <a:lnTo>
                    <a:pt x="1735" y="3370"/>
                  </a:lnTo>
                  <a:lnTo>
                    <a:pt x="2202" y="2770"/>
                  </a:lnTo>
                  <a:lnTo>
                    <a:pt x="2703" y="2203"/>
                  </a:lnTo>
                  <a:lnTo>
                    <a:pt x="3237" y="1669"/>
                  </a:lnTo>
                  <a:lnTo>
                    <a:pt x="3237" y="1669"/>
                  </a:lnTo>
                  <a:lnTo>
                    <a:pt x="3870" y="1168"/>
                  </a:lnTo>
                  <a:lnTo>
                    <a:pt x="4204" y="935"/>
                  </a:lnTo>
                  <a:lnTo>
                    <a:pt x="4538" y="735"/>
                  </a:lnTo>
                  <a:lnTo>
                    <a:pt x="4871" y="535"/>
                  </a:lnTo>
                  <a:lnTo>
                    <a:pt x="5238" y="368"/>
                  </a:lnTo>
                  <a:lnTo>
                    <a:pt x="5605" y="234"/>
                  </a:lnTo>
                  <a:lnTo>
                    <a:pt x="5972" y="134"/>
                  </a:lnTo>
                  <a:lnTo>
                    <a:pt x="5972" y="134"/>
                  </a:lnTo>
                  <a:lnTo>
                    <a:pt x="6473" y="34"/>
                  </a:lnTo>
                  <a:lnTo>
                    <a:pt x="6973" y="1"/>
                  </a:lnTo>
                  <a:lnTo>
                    <a:pt x="7474" y="1"/>
                  </a:lnTo>
                  <a:lnTo>
                    <a:pt x="7941" y="34"/>
                  </a:lnTo>
                  <a:lnTo>
                    <a:pt x="8441" y="168"/>
                  </a:lnTo>
                  <a:lnTo>
                    <a:pt x="8908" y="301"/>
                  </a:lnTo>
                  <a:lnTo>
                    <a:pt x="9375" y="468"/>
                  </a:lnTo>
                  <a:lnTo>
                    <a:pt x="9842" y="701"/>
                  </a:lnTo>
                  <a:lnTo>
                    <a:pt x="10276" y="968"/>
                  </a:lnTo>
                  <a:lnTo>
                    <a:pt x="10710" y="1268"/>
                  </a:lnTo>
                  <a:lnTo>
                    <a:pt x="11110" y="1569"/>
                  </a:lnTo>
                  <a:lnTo>
                    <a:pt x="11477" y="1936"/>
                  </a:lnTo>
                  <a:lnTo>
                    <a:pt x="11844" y="2303"/>
                  </a:lnTo>
                  <a:lnTo>
                    <a:pt x="12178" y="2703"/>
                  </a:lnTo>
                  <a:lnTo>
                    <a:pt x="12478" y="3137"/>
                  </a:lnTo>
                  <a:lnTo>
                    <a:pt x="12712" y="3571"/>
                  </a:lnTo>
                  <a:lnTo>
                    <a:pt x="12712" y="3571"/>
                  </a:lnTo>
                  <a:lnTo>
                    <a:pt x="12945" y="4004"/>
                  </a:lnTo>
                  <a:lnTo>
                    <a:pt x="13179" y="4471"/>
                  </a:lnTo>
                  <a:lnTo>
                    <a:pt x="13345" y="4938"/>
                  </a:lnTo>
                  <a:lnTo>
                    <a:pt x="13512" y="5439"/>
                  </a:lnTo>
                  <a:lnTo>
                    <a:pt x="13646" y="5906"/>
                  </a:lnTo>
                  <a:lnTo>
                    <a:pt x="13746" y="6406"/>
                  </a:lnTo>
                  <a:lnTo>
                    <a:pt x="13846" y="6907"/>
                  </a:lnTo>
                  <a:lnTo>
                    <a:pt x="13913" y="7407"/>
                  </a:lnTo>
                  <a:lnTo>
                    <a:pt x="13979" y="8441"/>
                  </a:lnTo>
                  <a:lnTo>
                    <a:pt x="14013" y="9442"/>
                  </a:lnTo>
                  <a:lnTo>
                    <a:pt x="13979" y="10477"/>
                  </a:lnTo>
                  <a:lnTo>
                    <a:pt x="13913" y="11511"/>
                  </a:lnTo>
                  <a:lnTo>
                    <a:pt x="13913" y="11511"/>
                  </a:lnTo>
                  <a:lnTo>
                    <a:pt x="13812" y="12311"/>
                  </a:lnTo>
                  <a:lnTo>
                    <a:pt x="13712" y="13112"/>
                  </a:lnTo>
                  <a:lnTo>
                    <a:pt x="13579" y="13913"/>
                  </a:lnTo>
                  <a:lnTo>
                    <a:pt x="13445" y="14714"/>
                  </a:lnTo>
                  <a:lnTo>
                    <a:pt x="13279" y="15514"/>
                  </a:lnTo>
                  <a:lnTo>
                    <a:pt x="13079" y="16315"/>
                  </a:lnTo>
                  <a:lnTo>
                    <a:pt x="12878" y="17082"/>
                  </a:lnTo>
                  <a:lnTo>
                    <a:pt x="12611" y="17850"/>
                  </a:lnTo>
                  <a:lnTo>
                    <a:pt x="12345" y="18617"/>
                  </a:lnTo>
                  <a:lnTo>
                    <a:pt x="12044" y="19384"/>
                  </a:lnTo>
                  <a:lnTo>
                    <a:pt x="11744" y="20118"/>
                  </a:lnTo>
                  <a:lnTo>
                    <a:pt x="11377" y="20852"/>
                  </a:lnTo>
                  <a:lnTo>
                    <a:pt x="11010" y="21553"/>
                  </a:lnTo>
                  <a:lnTo>
                    <a:pt x="10610" y="22254"/>
                  </a:lnTo>
                  <a:lnTo>
                    <a:pt x="10176" y="22954"/>
                  </a:lnTo>
                  <a:lnTo>
                    <a:pt x="9709" y="23588"/>
                  </a:lnTo>
                  <a:lnTo>
                    <a:pt x="9709" y="23588"/>
                  </a:lnTo>
                  <a:lnTo>
                    <a:pt x="9042" y="24556"/>
                  </a:lnTo>
                  <a:lnTo>
                    <a:pt x="8708" y="25023"/>
                  </a:lnTo>
                  <a:lnTo>
                    <a:pt x="8441" y="25556"/>
                  </a:lnTo>
                  <a:lnTo>
                    <a:pt x="8441" y="25556"/>
                  </a:lnTo>
                  <a:lnTo>
                    <a:pt x="8308" y="25890"/>
                  </a:lnTo>
                  <a:lnTo>
                    <a:pt x="8174" y="26257"/>
                  </a:lnTo>
                  <a:lnTo>
                    <a:pt x="8107" y="26591"/>
                  </a:lnTo>
                  <a:lnTo>
                    <a:pt x="8041" y="26958"/>
                  </a:lnTo>
                  <a:lnTo>
                    <a:pt x="7941" y="27725"/>
                  </a:lnTo>
                  <a:lnTo>
                    <a:pt x="7874" y="28459"/>
                  </a:lnTo>
                  <a:lnTo>
                    <a:pt x="7874" y="28459"/>
                  </a:lnTo>
                  <a:lnTo>
                    <a:pt x="7707" y="30894"/>
                  </a:lnTo>
                  <a:lnTo>
                    <a:pt x="7574" y="33363"/>
                  </a:lnTo>
                  <a:lnTo>
                    <a:pt x="7474" y="35832"/>
                  </a:lnTo>
                  <a:lnTo>
                    <a:pt x="7407" y="382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79;p68">
              <a:extLst>
                <a:ext uri="{FF2B5EF4-FFF2-40B4-BE49-F238E27FC236}">
                  <a16:creationId xmlns:a16="http://schemas.microsoft.com/office/drawing/2014/main" id="{72EA766A-3637-468F-9292-2BE72B50384D}"/>
                </a:ext>
              </a:extLst>
            </p:cNvPr>
            <p:cNvSpPr/>
            <p:nvPr/>
          </p:nvSpPr>
          <p:spPr>
            <a:xfrm>
              <a:off x="294000" y="2956300"/>
              <a:ext cx="485450" cy="1065125"/>
            </a:xfrm>
            <a:custGeom>
              <a:avLst/>
              <a:gdLst/>
              <a:ahLst/>
              <a:cxnLst/>
              <a:rect l="l" t="t" r="r" b="b"/>
              <a:pathLst>
                <a:path w="19418" h="42605" extrusionOk="0">
                  <a:moveTo>
                    <a:pt x="8708" y="1"/>
                  </a:moveTo>
                  <a:lnTo>
                    <a:pt x="8174" y="68"/>
                  </a:lnTo>
                  <a:lnTo>
                    <a:pt x="7674" y="168"/>
                  </a:lnTo>
                  <a:lnTo>
                    <a:pt x="7140" y="335"/>
                  </a:lnTo>
                  <a:lnTo>
                    <a:pt x="6639" y="501"/>
                  </a:lnTo>
                  <a:lnTo>
                    <a:pt x="6172" y="702"/>
                  </a:lnTo>
                  <a:lnTo>
                    <a:pt x="5705" y="935"/>
                  </a:lnTo>
                  <a:lnTo>
                    <a:pt x="5238" y="1235"/>
                  </a:lnTo>
                  <a:lnTo>
                    <a:pt x="4771" y="1536"/>
                  </a:lnTo>
                  <a:lnTo>
                    <a:pt x="4337" y="1903"/>
                  </a:lnTo>
                  <a:lnTo>
                    <a:pt x="3904" y="2270"/>
                  </a:lnTo>
                  <a:lnTo>
                    <a:pt x="3503" y="2670"/>
                  </a:lnTo>
                  <a:lnTo>
                    <a:pt x="3136" y="3104"/>
                  </a:lnTo>
                  <a:lnTo>
                    <a:pt x="2769" y="3537"/>
                  </a:lnTo>
                  <a:lnTo>
                    <a:pt x="2436" y="4004"/>
                  </a:lnTo>
                  <a:lnTo>
                    <a:pt x="2135" y="4472"/>
                  </a:lnTo>
                  <a:lnTo>
                    <a:pt x="1869" y="4972"/>
                  </a:lnTo>
                  <a:lnTo>
                    <a:pt x="1602" y="5472"/>
                  </a:lnTo>
                  <a:lnTo>
                    <a:pt x="1368" y="6006"/>
                  </a:lnTo>
                  <a:lnTo>
                    <a:pt x="1135" y="6507"/>
                  </a:lnTo>
                  <a:lnTo>
                    <a:pt x="934" y="7040"/>
                  </a:lnTo>
                  <a:lnTo>
                    <a:pt x="768" y="7574"/>
                  </a:lnTo>
                  <a:lnTo>
                    <a:pt x="601" y="8141"/>
                  </a:lnTo>
                  <a:lnTo>
                    <a:pt x="467" y="8675"/>
                  </a:lnTo>
                  <a:lnTo>
                    <a:pt x="334" y="9309"/>
                  </a:lnTo>
                  <a:lnTo>
                    <a:pt x="234" y="9943"/>
                  </a:lnTo>
                  <a:lnTo>
                    <a:pt x="134" y="10544"/>
                  </a:lnTo>
                  <a:lnTo>
                    <a:pt x="67" y="11177"/>
                  </a:lnTo>
                  <a:lnTo>
                    <a:pt x="34" y="11811"/>
                  </a:lnTo>
                  <a:lnTo>
                    <a:pt x="0" y="12445"/>
                  </a:lnTo>
                  <a:lnTo>
                    <a:pt x="34" y="13713"/>
                  </a:lnTo>
                  <a:lnTo>
                    <a:pt x="100" y="14981"/>
                  </a:lnTo>
                  <a:lnTo>
                    <a:pt x="267" y="16248"/>
                  </a:lnTo>
                  <a:lnTo>
                    <a:pt x="467" y="17483"/>
                  </a:lnTo>
                  <a:lnTo>
                    <a:pt x="734" y="18751"/>
                  </a:lnTo>
                  <a:lnTo>
                    <a:pt x="1035" y="20052"/>
                  </a:lnTo>
                  <a:lnTo>
                    <a:pt x="1402" y="21386"/>
                  </a:lnTo>
                  <a:lnTo>
                    <a:pt x="1769" y="22687"/>
                  </a:lnTo>
                  <a:lnTo>
                    <a:pt x="2169" y="23989"/>
                  </a:lnTo>
                  <a:lnTo>
                    <a:pt x="2536" y="25190"/>
                  </a:lnTo>
                  <a:lnTo>
                    <a:pt x="2970" y="26357"/>
                  </a:lnTo>
                  <a:lnTo>
                    <a:pt x="3203" y="26924"/>
                  </a:lnTo>
                  <a:lnTo>
                    <a:pt x="3470" y="27492"/>
                  </a:lnTo>
                  <a:lnTo>
                    <a:pt x="3770" y="28025"/>
                  </a:lnTo>
                  <a:lnTo>
                    <a:pt x="4071" y="28559"/>
                  </a:lnTo>
                  <a:lnTo>
                    <a:pt x="4804" y="29627"/>
                  </a:lnTo>
                  <a:lnTo>
                    <a:pt x="5105" y="30194"/>
                  </a:lnTo>
                  <a:lnTo>
                    <a:pt x="5238" y="30461"/>
                  </a:lnTo>
                  <a:lnTo>
                    <a:pt x="5338" y="30795"/>
                  </a:lnTo>
                  <a:lnTo>
                    <a:pt x="5405" y="31095"/>
                  </a:lnTo>
                  <a:lnTo>
                    <a:pt x="5472" y="31428"/>
                  </a:lnTo>
                  <a:lnTo>
                    <a:pt x="5505" y="32096"/>
                  </a:lnTo>
                  <a:lnTo>
                    <a:pt x="5505" y="32763"/>
                  </a:lnTo>
                  <a:lnTo>
                    <a:pt x="5472" y="33430"/>
                  </a:lnTo>
                  <a:lnTo>
                    <a:pt x="5438" y="39135"/>
                  </a:lnTo>
                  <a:lnTo>
                    <a:pt x="5405" y="41904"/>
                  </a:lnTo>
                  <a:lnTo>
                    <a:pt x="5405" y="42004"/>
                  </a:lnTo>
                  <a:lnTo>
                    <a:pt x="5472" y="42071"/>
                  </a:lnTo>
                  <a:lnTo>
                    <a:pt x="5538" y="42104"/>
                  </a:lnTo>
                  <a:lnTo>
                    <a:pt x="5639" y="42138"/>
                  </a:lnTo>
                  <a:lnTo>
                    <a:pt x="5705" y="42104"/>
                  </a:lnTo>
                  <a:lnTo>
                    <a:pt x="5772" y="42071"/>
                  </a:lnTo>
                  <a:lnTo>
                    <a:pt x="5839" y="42004"/>
                  </a:lnTo>
                  <a:lnTo>
                    <a:pt x="5872" y="41904"/>
                  </a:lnTo>
                  <a:lnTo>
                    <a:pt x="5905" y="36299"/>
                  </a:lnTo>
                  <a:lnTo>
                    <a:pt x="5939" y="33530"/>
                  </a:lnTo>
                  <a:lnTo>
                    <a:pt x="5939" y="32229"/>
                  </a:lnTo>
                  <a:lnTo>
                    <a:pt x="5939" y="31595"/>
                  </a:lnTo>
                  <a:lnTo>
                    <a:pt x="5839" y="30961"/>
                  </a:lnTo>
                  <a:lnTo>
                    <a:pt x="5772" y="30661"/>
                  </a:lnTo>
                  <a:lnTo>
                    <a:pt x="5672" y="30394"/>
                  </a:lnTo>
                  <a:lnTo>
                    <a:pt x="5572" y="30127"/>
                  </a:lnTo>
                  <a:lnTo>
                    <a:pt x="5438" y="29860"/>
                  </a:lnTo>
                  <a:lnTo>
                    <a:pt x="5138" y="29327"/>
                  </a:lnTo>
                  <a:lnTo>
                    <a:pt x="4804" y="28826"/>
                  </a:lnTo>
                  <a:lnTo>
                    <a:pt x="4471" y="28326"/>
                  </a:lnTo>
                  <a:lnTo>
                    <a:pt x="4171" y="27792"/>
                  </a:lnTo>
                  <a:lnTo>
                    <a:pt x="3904" y="27258"/>
                  </a:lnTo>
                  <a:lnTo>
                    <a:pt x="3637" y="26724"/>
                  </a:lnTo>
                  <a:lnTo>
                    <a:pt x="3370" y="26124"/>
                  </a:lnTo>
                  <a:lnTo>
                    <a:pt x="3170" y="25523"/>
                  </a:lnTo>
                  <a:lnTo>
                    <a:pt x="2736" y="24322"/>
                  </a:lnTo>
                  <a:lnTo>
                    <a:pt x="2369" y="23121"/>
                  </a:lnTo>
                  <a:lnTo>
                    <a:pt x="2002" y="21920"/>
                  </a:lnTo>
                  <a:lnTo>
                    <a:pt x="1668" y="20652"/>
                  </a:lnTo>
                  <a:lnTo>
                    <a:pt x="1335" y="19385"/>
                  </a:lnTo>
                  <a:lnTo>
                    <a:pt x="1068" y="18117"/>
                  </a:lnTo>
                  <a:lnTo>
                    <a:pt x="801" y="16816"/>
                  </a:lnTo>
                  <a:lnTo>
                    <a:pt x="634" y="15548"/>
                  </a:lnTo>
                  <a:lnTo>
                    <a:pt x="501" y="14247"/>
                  </a:lnTo>
                  <a:lnTo>
                    <a:pt x="467" y="12946"/>
                  </a:lnTo>
                  <a:lnTo>
                    <a:pt x="467" y="12278"/>
                  </a:lnTo>
                  <a:lnTo>
                    <a:pt x="501" y="11611"/>
                  </a:lnTo>
                  <a:lnTo>
                    <a:pt x="601" y="10477"/>
                  </a:lnTo>
                  <a:lnTo>
                    <a:pt x="701" y="9876"/>
                  </a:lnTo>
                  <a:lnTo>
                    <a:pt x="801" y="9309"/>
                  </a:lnTo>
                  <a:lnTo>
                    <a:pt x="934" y="8742"/>
                  </a:lnTo>
                  <a:lnTo>
                    <a:pt x="1068" y="8175"/>
                  </a:lnTo>
                  <a:lnTo>
                    <a:pt x="1235" y="7608"/>
                  </a:lnTo>
                  <a:lnTo>
                    <a:pt x="1435" y="7040"/>
                  </a:lnTo>
                  <a:lnTo>
                    <a:pt x="1635" y="6507"/>
                  </a:lnTo>
                  <a:lnTo>
                    <a:pt x="1869" y="5973"/>
                  </a:lnTo>
                  <a:lnTo>
                    <a:pt x="2135" y="5439"/>
                  </a:lnTo>
                  <a:lnTo>
                    <a:pt x="2402" y="4939"/>
                  </a:lnTo>
                  <a:lnTo>
                    <a:pt x="2703" y="4438"/>
                  </a:lnTo>
                  <a:lnTo>
                    <a:pt x="3036" y="3938"/>
                  </a:lnTo>
                  <a:lnTo>
                    <a:pt x="3403" y="3471"/>
                  </a:lnTo>
                  <a:lnTo>
                    <a:pt x="3804" y="3037"/>
                  </a:lnTo>
                  <a:lnTo>
                    <a:pt x="4171" y="2670"/>
                  </a:lnTo>
                  <a:lnTo>
                    <a:pt x="4571" y="2303"/>
                  </a:lnTo>
                  <a:lnTo>
                    <a:pt x="4971" y="1969"/>
                  </a:lnTo>
                  <a:lnTo>
                    <a:pt x="5405" y="1669"/>
                  </a:lnTo>
                  <a:lnTo>
                    <a:pt x="5839" y="1402"/>
                  </a:lnTo>
                  <a:lnTo>
                    <a:pt x="6306" y="1135"/>
                  </a:lnTo>
                  <a:lnTo>
                    <a:pt x="6773" y="935"/>
                  </a:lnTo>
                  <a:lnTo>
                    <a:pt x="7273" y="768"/>
                  </a:lnTo>
                  <a:lnTo>
                    <a:pt x="7807" y="601"/>
                  </a:lnTo>
                  <a:lnTo>
                    <a:pt x="8374" y="535"/>
                  </a:lnTo>
                  <a:lnTo>
                    <a:pt x="8908" y="468"/>
                  </a:lnTo>
                  <a:lnTo>
                    <a:pt x="9475" y="468"/>
                  </a:lnTo>
                  <a:lnTo>
                    <a:pt x="10009" y="501"/>
                  </a:lnTo>
                  <a:lnTo>
                    <a:pt x="10576" y="601"/>
                  </a:lnTo>
                  <a:lnTo>
                    <a:pt x="11110" y="735"/>
                  </a:lnTo>
                  <a:lnTo>
                    <a:pt x="11644" y="868"/>
                  </a:lnTo>
                  <a:lnTo>
                    <a:pt x="12211" y="1102"/>
                  </a:lnTo>
                  <a:lnTo>
                    <a:pt x="12711" y="1335"/>
                  </a:lnTo>
                  <a:lnTo>
                    <a:pt x="13212" y="1636"/>
                  </a:lnTo>
                  <a:lnTo>
                    <a:pt x="13712" y="1936"/>
                  </a:lnTo>
                  <a:lnTo>
                    <a:pt x="14179" y="2303"/>
                  </a:lnTo>
                  <a:lnTo>
                    <a:pt x="14613" y="2670"/>
                  </a:lnTo>
                  <a:lnTo>
                    <a:pt x="15013" y="3070"/>
                  </a:lnTo>
                  <a:lnTo>
                    <a:pt x="15414" y="3471"/>
                  </a:lnTo>
                  <a:lnTo>
                    <a:pt x="15781" y="3904"/>
                  </a:lnTo>
                  <a:lnTo>
                    <a:pt x="16114" y="4371"/>
                  </a:lnTo>
                  <a:lnTo>
                    <a:pt x="16448" y="4872"/>
                  </a:lnTo>
                  <a:lnTo>
                    <a:pt x="16748" y="5339"/>
                  </a:lnTo>
                  <a:lnTo>
                    <a:pt x="17049" y="5873"/>
                  </a:lnTo>
                  <a:lnTo>
                    <a:pt x="17282" y="6373"/>
                  </a:lnTo>
                  <a:lnTo>
                    <a:pt x="17549" y="6907"/>
                  </a:lnTo>
                  <a:lnTo>
                    <a:pt x="17749" y="7441"/>
                  </a:lnTo>
                  <a:lnTo>
                    <a:pt x="18083" y="8408"/>
                  </a:lnTo>
                  <a:lnTo>
                    <a:pt x="18383" y="9376"/>
                  </a:lnTo>
                  <a:lnTo>
                    <a:pt x="18617" y="10377"/>
                  </a:lnTo>
                  <a:lnTo>
                    <a:pt x="18783" y="11378"/>
                  </a:lnTo>
                  <a:lnTo>
                    <a:pt x="18883" y="12412"/>
                  </a:lnTo>
                  <a:lnTo>
                    <a:pt x="18950" y="13413"/>
                  </a:lnTo>
                  <a:lnTo>
                    <a:pt x="18950" y="14447"/>
                  </a:lnTo>
                  <a:lnTo>
                    <a:pt x="18917" y="15448"/>
                  </a:lnTo>
                  <a:lnTo>
                    <a:pt x="18817" y="16482"/>
                  </a:lnTo>
                  <a:lnTo>
                    <a:pt x="18650" y="17483"/>
                  </a:lnTo>
                  <a:lnTo>
                    <a:pt x="18450" y="18484"/>
                  </a:lnTo>
                  <a:lnTo>
                    <a:pt x="18183" y="19485"/>
                  </a:lnTo>
                  <a:lnTo>
                    <a:pt x="17883" y="20452"/>
                  </a:lnTo>
                  <a:lnTo>
                    <a:pt x="17549" y="21420"/>
                  </a:lnTo>
                  <a:lnTo>
                    <a:pt x="17149" y="22354"/>
                  </a:lnTo>
                  <a:lnTo>
                    <a:pt x="16682" y="23288"/>
                  </a:lnTo>
                  <a:lnTo>
                    <a:pt x="16214" y="24155"/>
                  </a:lnTo>
                  <a:lnTo>
                    <a:pt x="15681" y="25023"/>
                  </a:lnTo>
                  <a:lnTo>
                    <a:pt x="15114" y="25824"/>
                  </a:lnTo>
                  <a:lnTo>
                    <a:pt x="14480" y="26624"/>
                  </a:lnTo>
                  <a:lnTo>
                    <a:pt x="13846" y="27392"/>
                  </a:lnTo>
                  <a:lnTo>
                    <a:pt x="13145" y="28126"/>
                  </a:lnTo>
                  <a:lnTo>
                    <a:pt x="12411" y="28793"/>
                  </a:lnTo>
                  <a:lnTo>
                    <a:pt x="11644" y="29460"/>
                  </a:lnTo>
                  <a:lnTo>
                    <a:pt x="11410" y="29627"/>
                  </a:lnTo>
                  <a:lnTo>
                    <a:pt x="11210" y="29827"/>
                  </a:lnTo>
                  <a:lnTo>
                    <a:pt x="11043" y="30027"/>
                  </a:lnTo>
                  <a:lnTo>
                    <a:pt x="10910" y="30261"/>
                  </a:lnTo>
                  <a:lnTo>
                    <a:pt x="10843" y="30528"/>
                  </a:lnTo>
                  <a:lnTo>
                    <a:pt x="10810" y="30795"/>
                  </a:lnTo>
                  <a:lnTo>
                    <a:pt x="10776" y="31328"/>
                  </a:lnTo>
                  <a:lnTo>
                    <a:pt x="10676" y="34097"/>
                  </a:lnTo>
                  <a:lnTo>
                    <a:pt x="10509" y="39636"/>
                  </a:lnTo>
                  <a:lnTo>
                    <a:pt x="10443" y="42371"/>
                  </a:lnTo>
                  <a:lnTo>
                    <a:pt x="10443" y="42471"/>
                  </a:lnTo>
                  <a:lnTo>
                    <a:pt x="10509" y="42538"/>
                  </a:lnTo>
                  <a:lnTo>
                    <a:pt x="10576" y="42572"/>
                  </a:lnTo>
                  <a:lnTo>
                    <a:pt x="10643" y="42605"/>
                  </a:lnTo>
                  <a:lnTo>
                    <a:pt x="10743" y="42572"/>
                  </a:lnTo>
                  <a:lnTo>
                    <a:pt x="10810" y="42538"/>
                  </a:lnTo>
                  <a:lnTo>
                    <a:pt x="10876" y="42471"/>
                  </a:lnTo>
                  <a:lnTo>
                    <a:pt x="10876" y="42371"/>
                  </a:lnTo>
                  <a:lnTo>
                    <a:pt x="11043" y="36700"/>
                  </a:lnTo>
                  <a:lnTo>
                    <a:pt x="11143" y="33864"/>
                  </a:lnTo>
                  <a:lnTo>
                    <a:pt x="11243" y="31028"/>
                  </a:lnTo>
                  <a:lnTo>
                    <a:pt x="11277" y="30694"/>
                  </a:lnTo>
                  <a:lnTo>
                    <a:pt x="11377" y="30428"/>
                  </a:lnTo>
                  <a:lnTo>
                    <a:pt x="11510" y="30194"/>
                  </a:lnTo>
                  <a:lnTo>
                    <a:pt x="11744" y="29960"/>
                  </a:lnTo>
                  <a:lnTo>
                    <a:pt x="12611" y="29260"/>
                  </a:lnTo>
                  <a:lnTo>
                    <a:pt x="13379" y="28526"/>
                  </a:lnTo>
                  <a:lnTo>
                    <a:pt x="14113" y="27792"/>
                  </a:lnTo>
                  <a:lnTo>
                    <a:pt x="14780" y="27025"/>
                  </a:lnTo>
                  <a:lnTo>
                    <a:pt x="15414" y="26224"/>
                  </a:lnTo>
                  <a:lnTo>
                    <a:pt x="15981" y="25390"/>
                  </a:lnTo>
                  <a:lnTo>
                    <a:pt x="16515" y="24522"/>
                  </a:lnTo>
                  <a:lnTo>
                    <a:pt x="17015" y="23622"/>
                  </a:lnTo>
                  <a:lnTo>
                    <a:pt x="17482" y="22721"/>
                  </a:lnTo>
                  <a:lnTo>
                    <a:pt x="17883" y="21787"/>
                  </a:lnTo>
                  <a:lnTo>
                    <a:pt x="18250" y="20819"/>
                  </a:lnTo>
                  <a:lnTo>
                    <a:pt x="18583" y="19852"/>
                  </a:lnTo>
                  <a:lnTo>
                    <a:pt x="18850" y="18851"/>
                  </a:lnTo>
                  <a:lnTo>
                    <a:pt x="19050" y="17850"/>
                  </a:lnTo>
                  <a:lnTo>
                    <a:pt x="19217" y="16816"/>
                  </a:lnTo>
                  <a:lnTo>
                    <a:pt x="19351" y="15815"/>
                  </a:lnTo>
                  <a:lnTo>
                    <a:pt x="19417" y="14781"/>
                  </a:lnTo>
                  <a:lnTo>
                    <a:pt x="19417" y="13746"/>
                  </a:lnTo>
                  <a:lnTo>
                    <a:pt x="19384" y="12745"/>
                  </a:lnTo>
                  <a:lnTo>
                    <a:pt x="19284" y="11711"/>
                  </a:lnTo>
                  <a:lnTo>
                    <a:pt x="19117" y="10710"/>
                  </a:lnTo>
                  <a:lnTo>
                    <a:pt x="18917" y="9709"/>
                  </a:lnTo>
                  <a:lnTo>
                    <a:pt x="18650" y="8709"/>
                  </a:lnTo>
                  <a:lnTo>
                    <a:pt x="18316" y="7608"/>
                  </a:lnTo>
                  <a:lnTo>
                    <a:pt x="17883" y="6540"/>
                  </a:lnTo>
                  <a:lnTo>
                    <a:pt x="17649" y="6040"/>
                  </a:lnTo>
                  <a:lnTo>
                    <a:pt x="17382" y="5539"/>
                  </a:lnTo>
                  <a:lnTo>
                    <a:pt x="17115" y="5039"/>
                  </a:lnTo>
                  <a:lnTo>
                    <a:pt x="16782" y="4538"/>
                  </a:lnTo>
                  <a:lnTo>
                    <a:pt x="16481" y="4071"/>
                  </a:lnTo>
                  <a:lnTo>
                    <a:pt x="16148" y="3604"/>
                  </a:lnTo>
                  <a:lnTo>
                    <a:pt x="15781" y="3170"/>
                  </a:lnTo>
                  <a:lnTo>
                    <a:pt x="15380" y="2770"/>
                  </a:lnTo>
                  <a:lnTo>
                    <a:pt x="14980" y="2370"/>
                  </a:lnTo>
                  <a:lnTo>
                    <a:pt x="14546" y="2003"/>
                  </a:lnTo>
                  <a:lnTo>
                    <a:pt x="14079" y="1636"/>
                  </a:lnTo>
                  <a:lnTo>
                    <a:pt x="13612" y="1335"/>
                  </a:lnTo>
                  <a:lnTo>
                    <a:pt x="13112" y="1035"/>
                  </a:lnTo>
                  <a:lnTo>
                    <a:pt x="12578" y="768"/>
                  </a:lnTo>
                  <a:lnTo>
                    <a:pt x="12078" y="535"/>
                  </a:lnTo>
                  <a:lnTo>
                    <a:pt x="11510" y="368"/>
                  </a:lnTo>
                  <a:lnTo>
                    <a:pt x="10943" y="201"/>
                  </a:lnTo>
                  <a:lnTo>
                    <a:pt x="10376" y="101"/>
                  </a:lnTo>
                  <a:lnTo>
                    <a:pt x="9809" y="34"/>
                  </a:lnTo>
                  <a:lnTo>
                    <a:pt x="92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80;p68">
              <a:extLst>
                <a:ext uri="{FF2B5EF4-FFF2-40B4-BE49-F238E27FC236}">
                  <a16:creationId xmlns:a16="http://schemas.microsoft.com/office/drawing/2014/main" id="{B2C04DEB-59B9-4C50-9650-979976595F19}"/>
                </a:ext>
              </a:extLst>
            </p:cNvPr>
            <p:cNvSpPr/>
            <p:nvPr/>
          </p:nvSpPr>
          <p:spPr>
            <a:xfrm>
              <a:off x="469150" y="3417550"/>
              <a:ext cx="34225" cy="600550"/>
            </a:xfrm>
            <a:custGeom>
              <a:avLst/>
              <a:gdLst/>
              <a:ahLst/>
              <a:cxnLst/>
              <a:rect l="l" t="t" r="r" b="b"/>
              <a:pathLst>
                <a:path w="1369" h="24022" extrusionOk="0">
                  <a:moveTo>
                    <a:pt x="134" y="0"/>
                  </a:moveTo>
                  <a:lnTo>
                    <a:pt x="67" y="34"/>
                  </a:lnTo>
                  <a:lnTo>
                    <a:pt x="0" y="101"/>
                  </a:lnTo>
                  <a:lnTo>
                    <a:pt x="0" y="201"/>
                  </a:lnTo>
                  <a:lnTo>
                    <a:pt x="234" y="2503"/>
                  </a:lnTo>
                  <a:lnTo>
                    <a:pt x="434" y="4771"/>
                  </a:lnTo>
                  <a:lnTo>
                    <a:pt x="601" y="7073"/>
                  </a:lnTo>
                  <a:lnTo>
                    <a:pt x="701" y="9375"/>
                  </a:lnTo>
                  <a:lnTo>
                    <a:pt x="801" y="11677"/>
                  </a:lnTo>
                  <a:lnTo>
                    <a:pt x="868" y="13979"/>
                  </a:lnTo>
                  <a:lnTo>
                    <a:pt x="901" y="16248"/>
                  </a:lnTo>
                  <a:lnTo>
                    <a:pt x="901" y="18550"/>
                  </a:lnTo>
                  <a:lnTo>
                    <a:pt x="868" y="21186"/>
                  </a:lnTo>
                  <a:lnTo>
                    <a:pt x="768" y="23821"/>
                  </a:lnTo>
                  <a:lnTo>
                    <a:pt x="801" y="23921"/>
                  </a:lnTo>
                  <a:lnTo>
                    <a:pt x="834" y="23988"/>
                  </a:lnTo>
                  <a:lnTo>
                    <a:pt x="901" y="24021"/>
                  </a:lnTo>
                  <a:lnTo>
                    <a:pt x="1101" y="24021"/>
                  </a:lnTo>
                  <a:lnTo>
                    <a:pt x="1168" y="23988"/>
                  </a:lnTo>
                  <a:lnTo>
                    <a:pt x="1201" y="23921"/>
                  </a:lnTo>
                  <a:lnTo>
                    <a:pt x="1235" y="23821"/>
                  </a:lnTo>
                  <a:lnTo>
                    <a:pt x="1302" y="21519"/>
                  </a:lnTo>
                  <a:lnTo>
                    <a:pt x="1368" y="19217"/>
                  </a:lnTo>
                  <a:lnTo>
                    <a:pt x="1368" y="16915"/>
                  </a:lnTo>
                  <a:lnTo>
                    <a:pt x="1335" y="14613"/>
                  </a:lnTo>
                  <a:lnTo>
                    <a:pt x="1302" y="12311"/>
                  </a:lnTo>
                  <a:lnTo>
                    <a:pt x="1201" y="10043"/>
                  </a:lnTo>
                  <a:lnTo>
                    <a:pt x="1101" y="7741"/>
                  </a:lnTo>
                  <a:lnTo>
                    <a:pt x="935" y="5439"/>
                  </a:lnTo>
                  <a:lnTo>
                    <a:pt x="734" y="2836"/>
                  </a:lnTo>
                  <a:lnTo>
                    <a:pt x="467" y="201"/>
                  </a:lnTo>
                  <a:lnTo>
                    <a:pt x="434" y="101"/>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1;p68">
              <a:extLst>
                <a:ext uri="{FF2B5EF4-FFF2-40B4-BE49-F238E27FC236}">
                  <a16:creationId xmlns:a16="http://schemas.microsoft.com/office/drawing/2014/main" id="{49326C15-FE84-452B-A462-B4CE42E2F5F6}"/>
                </a:ext>
              </a:extLst>
            </p:cNvPr>
            <p:cNvSpPr/>
            <p:nvPr/>
          </p:nvSpPr>
          <p:spPr>
            <a:xfrm>
              <a:off x="377400" y="3194025"/>
              <a:ext cx="308625" cy="833250"/>
            </a:xfrm>
            <a:custGeom>
              <a:avLst/>
              <a:gdLst/>
              <a:ahLst/>
              <a:cxnLst/>
              <a:rect l="l" t="t" r="r" b="b"/>
              <a:pathLst>
                <a:path w="12345" h="33330" extrusionOk="0">
                  <a:moveTo>
                    <a:pt x="5172" y="467"/>
                  </a:moveTo>
                  <a:lnTo>
                    <a:pt x="5472" y="534"/>
                  </a:lnTo>
                  <a:lnTo>
                    <a:pt x="5739" y="668"/>
                  </a:lnTo>
                  <a:lnTo>
                    <a:pt x="5972" y="834"/>
                  </a:lnTo>
                  <a:lnTo>
                    <a:pt x="6139" y="1035"/>
                  </a:lnTo>
                  <a:lnTo>
                    <a:pt x="6306" y="1301"/>
                  </a:lnTo>
                  <a:lnTo>
                    <a:pt x="6373" y="1568"/>
                  </a:lnTo>
                  <a:lnTo>
                    <a:pt x="6406" y="1668"/>
                  </a:lnTo>
                  <a:lnTo>
                    <a:pt x="6440" y="1702"/>
                  </a:lnTo>
                  <a:lnTo>
                    <a:pt x="6239" y="2102"/>
                  </a:lnTo>
                  <a:lnTo>
                    <a:pt x="6173" y="2302"/>
                  </a:lnTo>
                  <a:lnTo>
                    <a:pt x="6106" y="2536"/>
                  </a:lnTo>
                  <a:lnTo>
                    <a:pt x="6106" y="2636"/>
                  </a:lnTo>
                  <a:lnTo>
                    <a:pt x="6139" y="2703"/>
                  </a:lnTo>
                  <a:lnTo>
                    <a:pt x="6206" y="2769"/>
                  </a:lnTo>
                  <a:lnTo>
                    <a:pt x="6273" y="2803"/>
                  </a:lnTo>
                  <a:lnTo>
                    <a:pt x="6440" y="2803"/>
                  </a:lnTo>
                  <a:lnTo>
                    <a:pt x="6506" y="2736"/>
                  </a:lnTo>
                  <a:lnTo>
                    <a:pt x="6540" y="2636"/>
                  </a:lnTo>
                  <a:lnTo>
                    <a:pt x="6673" y="2302"/>
                  </a:lnTo>
                  <a:lnTo>
                    <a:pt x="6806" y="2002"/>
                  </a:lnTo>
                  <a:lnTo>
                    <a:pt x="7040" y="1702"/>
                  </a:lnTo>
                  <a:lnTo>
                    <a:pt x="7274" y="1435"/>
                  </a:lnTo>
                  <a:lnTo>
                    <a:pt x="7574" y="1235"/>
                  </a:lnTo>
                  <a:lnTo>
                    <a:pt x="7907" y="1068"/>
                  </a:lnTo>
                  <a:lnTo>
                    <a:pt x="8241" y="1001"/>
                  </a:lnTo>
                  <a:lnTo>
                    <a:pt x="8608" y="1001"/>
                  </a:lnTo>
                  <a:lnTo>
                    <a:pt x="8808" y="1035"/>
                  </a:lnTo>
                  <a:lnTo>
                    <a:pt x="9008" y="1135"/>
                  </a:lnTo>
                  <a:lnTo>
                    <a:pt x="9142" y="1268"/>
                  </a:lnTo>
                  <a:lnTo>
                    <a:pt x="9242" y="1435"/>
                  </a:lnTo>
                  <a:lnTo>
                    <a:pt x="9309" y="1602"/>
                  </a:lnTo>
                  <a:lnTo>
                    <a:pt x="9342" y="1802"/>
                  </a:lnTo>
                  <a:lnTo>
                    <a:pt x="9375" y="2202"/>
                  </a:lnTo>
                  <a:lnTo>
                    <a:pt x="9342" y="2636"/>
                  </a:lnTo>
                  <a:lnTo>
                    <a:pt x="9242" y="3036"/>
                  </a:lnTo>
                  <a:lnTo>
                    <a:pt x="9075" y="3403"/>
                  </a:lnTo>
                  <a:lnTo>
                    <a:pt x="8842" y="3737"/>
                  </a:lnTo>
                  <a:lnTo>
                    <a:pt x="8775" y="3837"/>
                  </a:lnTo>
                  <a:lnTo>
                    <a:pt x="8775" y="3904"/>
                  </a:lnTo>
                  <a:lnTo>
                    <a:pt x="8775" y="4004"/>
                  </a:lnTo>
                  <a:lnTo>
                    <a:pt x="8842" y="4070"/>
                  </a:lnTo>
                  <a:lnTo>
                    <a:pt x="8908" y="4104"/>
                  </a:lnTo>
                  <a:lnTo>
                    <a:pt x="8975" y="4137"/>
                  </a:lnTo>
                  <a:lnTo>
                    <a:pt x="9075" y="4104"/>
                  </a:lnTo>
                  <a:lnTo>
                    <a:pt x="9142" y="4070"/>
                  </a:lnTo>
                  <a:lnTo>
                    <a:pt x="9275" y="3970"/>
                  </a:lnTo>
                  <a:lnTo>
                    <a:pt x="9442" y="3870"/>
                  </a:lnTo>
                  <a:lnTo>
                    <a:pt x="9742" y="3770"/>
                  </a:lnTo>
                  <a:lnTo>
                    <a:pt x="10076" y="3737"/>
                  </a:lnTo>
                  <a:lnTo>
                    <a:pt x="10376" y="3770"/>
                  </a:lnTo>
                  <a:lnTo>
                    <a:pt x="10710" y="3870"/>
                  </a:lnTo>
                  <a:lnTo>
                    <a:pt x="11010" y="4004"/>
                  </a:lnTo>
                  <a:lnTo>
                    <a:pt x="11277" y="4204"/>
                  </a:lnTo>
                  <a:lnTo>
                    <a:pt x="11477" y="4471"/>
                  </a:lnTo>
                  <a:lnTo>
                    <a:pt x="11677" y="4771"/>
                  </a:lnTo>
                  <a:lnTo>
                    <a:pt x="11778" y="5071"/>
                  </a:lnTo>
                  <a:lnTo>
                    <a:pt x="11878" y="5405"/>
                  </a:lnTo>
                  <a:lnTo>
                    <a:pt x="11911" y="5772"/>
                  </a:lnTo>
                  <a:lnTo>
                    <a:pt x="11878" y="6106"/>
                  </a:lnTo>
                  <a:lnTo>
                    <a:pt x="11844" y="6473"/>
                  </a:lnTo>
                  <a:lnTo>
                    <a:pt x="11744" y="6773"/>
                  </a:lnTo>
                  <a:lnTo>
                    <a:pt x="11611" y="7106"/>
                  </a:lnTo>
                  <a:lnTo>
                    <a:pt x="11477" y="7307"/>
                  </a:lnTo>
                  <a:lnTo>
                    <a:pt x="11344" y="7507"/>
                  </a:lnTo>
                  <a:lnTo>
                    <a:pt x="11177" y="7674"/>
                  </a:lnTo>
                  <a:lnTo>
                    <a:pt x="10977" y="7807"/>
                  </a:lnTo>
                  <a:lnTo>
                    <a:pt x="10777" y="7941"/>
                  </a:lnTo>
                  <a:lnTo>
                    <a:pt x="10576" y="8007"/>
                  </a:lnTo>
                  <a:lnTo>
                    <a:pt x="10343" y="8074"/>
                  </a:lnTo>
                  <a:lnTo>
                    <a:pt x="10143" y="8074"/>
                  </a:lnTo>
                  <a:lnTo>
                    <a:pt x="9876" y="8007"/>
                  </a:lnTo>
                  <a:lnTo>
                    <a:pt x="9642" y="7907"/>
                  </a:lnTo>
                  <a:lnTo>
                    <a:pt x="9442" y="7774"/>
                  </a:lnTo>
                  <a:lnTo>
                    <a:pt x="9242" y="7607"/>
                  </a:lnTo>
                  <a:lnTo>
                    <a:pt x="9042" y="7440"/>
                  </a:lnTo>
                  <a:lnTo>
                    <a:pt x="8875" y="7240"/>
                  </a:lnTo>
                  <a:lnTo>
                    <a:pt x="8708" y="7040"/>
                  </a:lnTo>
                  <a:lnTo>
                    <a:pt x="8575" y="6806"/>
                  </a:lnTo>
                  <a:lnTo>
                    <a:pt x="8541" y="6739"/>
                  </a:lnTo>
                  <a:lnTo>
                    <a:pt x="8441" y="6706"/>
                  </a:lnTo>
                  <a:lnTo>
                    <a:pt x="8375" y="6673"/>
                  </a:lnTo>
                  <a:lnTo>
                    <a:pt x="8274" y="6706"/>
                  </a:lnTo>
                  <a:lnTo>
                    <a:pt x="8208" y="6773"/>
                  </a:lnTo>
                  <a:lnTo>
                    <a:pt x="8174" y="6873"/>
                  </a:lnTo>
                  <a:lnTo>
                    <a:pt x="8174" y="6940"/>
                  </a:lnTo>
                  <a:lnTo>
                    <a:pt x="8208" y="7040"/>
                  </a:lnTo>
                  <a:lnTo>
                    <a:pt x="8308" y="7240"/>
                  </a:lnTo>
                  <a:lnTo>
                    <a:pt x="8441" y="7440"/>
                  </a:lnTo>
                  <a:lnTo>
                    <a:pt x="8341" y="7507"/>
                  </a:lnTo>
                  <a:lnTo>
                    <a:pt x="8241" y="7607"/>
                  </a:lnTo>
                  <a:lnTo>
                    <a:pt x="8174" y="7740"/>
                  </a:lnTo>
                  <a:lnTo>
                    <a:pt x="8074" y="7974"/>
                  </a:lnTo>
                  <a:lnTo>
                    <a:pt x="7974" y="8107"/>
                  </a:lnTo>
                  <a:lnTo>
                    <a:pt x="7841" y="8241"/>
                  </a:lnTo>
                  <a:lnTo>
                    <a:pt x="7707" y="8341"/>
                  </a:lnTo>
                  <a:lnTo>
                    <a:pt x="7574" y="8408"/>
                  </a:lnTo>
                  <a:lnTo>
                    <a:pt x="7374" y="8474"/>
                  </a:lnTo>
                  <a:lnTo>
                    <a:pt x="7207" y="8541"/>
                  </a:lnTo>
                  <a:lnTo>
                    <a:pt x="6806" y="8541"/>
                  </a:lnTo>
                  <a:lnTo>
                    <a:pt x="6640" y="8508"/>
                  </a:lnTo>
                  <a:lnTo>
                    <a:pt x="6473" y="8474"/>
                  </a:lnTo>
                  <a:lnTo>
                    <a:pt x="6306" y="8408"/>
                  </a:lnTo>
                  <a:lnTo>
                    <a:pt x="6139" y="8308"/>
                  </a:lnTo>
                  <a:lnTo>
                    <a:pt x="5839" y="8074"/>
                  </a:lnTo>
                  <a:lnTo>
                    <a:pt x="5572" y="7774"/>
                  </a:lnTo>
                  <a:lnTo>
                    <a:pt x="5372" y="7440"/>
                  </a:lnTo>
                  <a:lnTo>
                    <a:pt x="5205" y="7106"/>
                  </a:lnTo>
                  <a:lnTo>
                    <a:pt x="5138" y="7006"/>
                  </a:lnTo>
                  <a:lnTo>
                    <a:pt x="5005" y="6940"/>
                  </a:lnTo>
                  <a:lnTo>
                    <a:pt x="4871" y="6973"/>
                  </a:lnTo>
                  <a:lnTo>
                    <a:pt x="4838" y="7006"/>
                  </a:lnTo>
                  <a:lnTo>
                    <a:pt x="4771" y="7040"/>
                  </a:lnTo>
                  <a:lnTo>
                    <a:pt x="4538" y="7440"/>
                  </a:lnTo>
                  <a:lnTo>
                    <a:pt x="4271" y="7774"/>
                  </a:lnTo>
                  <a:lnTo>
                    <a:pt x="3971" y="8107"/>
                  </a:lnTo>
                  <a:lnTo>
                    <a:pt x="3604" y="8341"/>
                  </a:lnTo>
                  <a:lnTo>
                    <a:pt x="3237" y="8541"/>
                  </a:lnTo>
                  <a:lnTo>
                    <a:pt x="3003" y="8641"/>
                  </a:lnTo>
                  <a:lnTo>
                    <a:pt x="2803" y="8675"/>
                  </a:lnTo>
                  <a:lnTo>
                    <a:pt x="2603" y="8708"/>
                  </a:lnTo>
                  <a:lnTo>
                    <a:pt x="2369" y="8708"/>
                  </a:lnTo>
                  <a:lnTo>
                    <a:pt x="2136" y="8675"/>
                  </a:lnTo>
                  <a:lnTo>
                    <a:pt x="1902" y="8608"/>
                  </a:lnTo>
                  <a:lnTo>
                    <a:pt x="1735" y="8541"/>
                  </a:lnTo>
                  <a:lnTo>
                    <a:pt x="1569" y="8441"/>
                  </a:lnTo>
                  <a:lnTo>
                    <a:pt x="1402" y="8341"/>
                  </a:lnTo>
                  <a:lnTo>
                    <a:pt x="1268" y="8207"/>
                  </a:lnTo>
                  <a:lnTo>
                    <a:pt x="1135" y="8074"/>
                  </a:lnTo>
                  <a:lnTo>
                    <a:pt x="1035" y="7907"/>
                  </a:lnTo>
                  <a:lnTo>
                    <a:pt x="968" y="7707"/>
                  </a:lnTo>
                  <a:lnTo>
                    <a:pt x="935" y="7507"/>
                  </a:lnTo>
                  <a:lnTo>
                    <a:pt x="935" y="7340"/>
                  </a:lnTo>
                  <a:lnTo>
                    <a:pt x="935" y="7140"/>
                  </a:lnTo>
                  <a:lnTo>
                    <a:pt x="1001" y="6973"/>
                  </a:lnTo>
                  <a:lnTo>
                    <a:pt x="1068" y="6806"/>
                  </a:lnTo>
                  <a:lnTo>
                    <a:pt x="1168" y="6639"/>
                  </a:lnTo>
                  <a:lnTo>
                    <a:pt x="1268" y="6506"/>
                  </a:lnTo>
                  <a:lnTo>
                    <a:pt x="1402" y="6373"/>
                  </a:lnTo>
                  <a:lnTo>
                    <a:pt x="1569" y="6306"/>
                  </a:lnTo>
                  <a:lnTo>
                    <a:pt x="1635" y="6272"/>
                  </a:lnTo>
                  <a:lnTo>
                    <a:pt x="1702" y="6206"/>
                  </a:lnTo>
                  <a:lnTo>
                    <a:pt x="1735" y="6139"/>
                  </a:lnTo>
                  <a:lnTo>
                    <a:pt x="1735" y="6072"/>
                  </a:lnTo>
                  <a:lnTo>
                    <a:pt x="1735" y="6006"/>
                  </a:lnTo>
                  <a:lnTo>
                    <a:pt x="1702" y="5939"/>
                  </a:lnTo>
                  <a:lnTo>
                    <a:pt x="1669" y="5905"/>
                  </a:lnTo>
                  <a:lnTo>
                    <a:pt x="1569" y="5872"/>
                  </a:lnTo>
                  <a:lnTo>
                    <a:pt x="1402" y="5772"/>
                  </a:lnTo>
                  <a:lnTo>
                    <a:pt x="1235" y="5672"/>
                  </a:lnTo>
                  <a:lnTo>
                    <a:pt x="1102" y="5572"/>
                  </a:lnTo>
                  <a:lnTo>
                    <a:pt x="968" y="5438"/>
                  </a:lnTo>
                  <a:lnTo>
                    <a:pt x="735" y="5138"/>
                  </a:lnTo>
                  <a:lnTo>
                    <a:pt x="568" y="4804"/>
                  </a:lnTo>
                  <a:lnTo>
                    <a:pt x="468" y="4437"/>
                  </a:lnTo>
                  <a:lnTo>
                    <a:pt x="434" y="4237"/>
                  </a:lnTo>
                  <a:lnTo>
                    <a:pt x="434" y="4037"/>
                  </a:lnTo>
                  <a:lnTo>
                    <a:pt x="468" y="3870"/>
                  </a:lnTo>
                  <a:lnTo>
                    <a:pt x="501" y="3670"/>
                  </a:lnTo>
                  <a:lnTo>
                    <a:pt x="568" y="3503"/>
                  </a:lnTo>
                  <a:lnTo>
                    <a:pt x="668" y="3337"/>
                  </a:lnTo>
                  <a:lnTo>
                    <a:pt x="768" y="3170"/>
                  </a:lnTo>
                  <a:lnTo>
                    <a:pt x="901" y="3036"/>
                  </a:lnTo>
                  <a:lnTo>
                    <a:pt x="1035" y="2903"/>
                  </a:lnTo>
                  <a:lnTo>
                    <a:pt x="1168" y="2803"/>
                  </a:lnTo>
                  <a:lnTo>
                    <a:pt x="1502" y="2636"/>
                  </a:lnTo>
                  <a:lnTo>
                    <a:pt x="1869" y="2569"/>
                  </a:lnTo>
                  <a:lnTo>
                    <a:pt x="2236" y="2536"/>
                  </a:lnTo>
                  <a:lnTo>
                    <a:pt x="2603" y="2569"/>
                  </a:lnTo>
                  <a:lnTo>
                    <a:pt x="2936" y="2703"/>
                  </a:lnTo>
                  <a:lnTo>
                    <a:pt x="3103" y="2769"/>
                  </a:lnTo>
                  <a:lnTo>
                    <a:pt x="3270" y="2869"/>
                  </a:lnTo>
                  <a:lnTo>
                    <a:pt x="3337" y="2903"/>
                  </a:lnTo>
                  <a:lnTo>
                    <a:pt x="3437" y="2903"/>
                  </a:lnTo>
                  <a:lnTo>
                    <a:pt x="3504" y="2869"/>
                  </a:lnTo>
                  <a:lnTo>
                    <a:pt x="3570" y="2736"/>
                  </a:lnTo>
                  <a:lnTo>
                    <a:pt x="3604" y="2669"/>
                  </a:lnTo>
                  <a:lnTo>
                    <a:pt x="3604" y="2603"/>
                  </a:lnTo>
                  <a:lnTo>
                    <a:pt x="3537" y="2302"/>
                  </a:lnTo>
                  <a:lnTo>
                    <a:pt x="3537" y="2002"/>
                  </a:lnTo>
                  <a:lnTo>
                    <a:pt x="3604" y="1668"/>
                  </a:lnTo>
                  <a:lnTo>
                    <a:pt x="3704" y="1368"/>
                  </a:lnTo>
                  <a:lnTo>
                    <a:pt x="3871" y="1101"/>
                  </a:lnTo>
                  <a:lnTo>
                    <a:pt x="4071" y="868"/>
                  </a:lnTo>
                  <a:lnTo>
                    <a:pt x="4304" y="668"/>
                  </a:lnTo>
                  <a:lnTo>
                    <a:pt x="4571" y="534"/>
                  </a:lnTo>
                  <a:lnTo>
                    <a:pt x="4871" y="467"/>
                  </a:lnTo>
                  <a:close/>
                  <a:moveTo>
                    <a:pt x="4805" y="0"/>
                  </a:moveTo>
                  <a:lnTo>
                    <a:pt x="4638" y="34"/>
                  </a:lnTo>
                  <a:lnTo>
                    <a:pt x="4471" y="67"/>
                  </a:lnTo>
                  <a:lnTo>
                    <a:pt x="4137" y="234"/>
                  </a:lnTo>
                  <a:lnTo>
                    <a:pt x="3871" y="401"/>
                  </a:lnTo>
                  <a:lnTo>
                    <a:pt x="3637" y="668"/>
                  </a:lnTo>
                  <a:lnTo>
                    <a:pt x="3437" y="934"/>
                  </a:lnTo>
                  <a:lnTo>
                    <a:pt x="3270" y="1235"/>
                  </a:lnTo>
                  <a:lnTo>
                    <a:pt x="3170" y="1568"/>
                  </a:lnTo>
                  <a:lnTo>
                    <a:pt x="3103" y="1902"/>
                  </a:lnTo>
                  <a:lnTo>
                    <a:pt x="3103" y="2236"/>
                  </a:lnTo>
                  <a:lnTo>
                    <a:pt x="2703" y="2102"/>
                  </a:lnTo>
                  <a:lnTo>
                    <a:pt x="2303" y="2069"/>
                  </a:lnTo>
                  <a:lnTo>
                    <a:pt x="1902" y="2102"/>
                  </a:lnTo>
                  <a:lnTo>
                    <a:pt x="1502" y="2169"/>
                  </a:lnTo>
                  <a:lnTo>
                    <a:pt x="1102" y="2336"/>
                  </a:lnTo>
                  <a:lnTo>
                    <a:pt x="768" y="2536"/>
                  </a:lnTo>
                  <a:lnTo>
                    <a:pt x="601" y="2669"/>
                  </a:lnTo>
                  <a:lnTo>
                    <a:pt x="468" y="2836"/>
                  </a:lnTo>
                  <a:lnTo>
                    <a:pt x="334" y="3003"/>
                  </a:lnTo>
                  <a:lnTo>
                    <a:pt x="234" y="3170"/>
                  </a:lnTo>
                  <a:lnTo>
                    <a:pt x="134" y="3370"/>
                  </a:lnTo>
                  <a:lnTo>
                    <a:pt x="67" y="3570"/>
                  </a:lnTo>
                  <a:lnTo>
                    <a:pt x="34" y="3770"/>
                  </a:lnTo>
                  <a:lnTo>
                    <a:pt x="1" y="3970"/>
                  </a:lnTo>
                  <a:lnTo>
                    <a:pt x="1" y="4371"/>
                  </a:lnTo>
                  <a:lnTo>
                    <a:pt x="67" y="4771"/>
                  </a:lnTo>
                  <a:lnTo>
                    <a:pt x="234" y="5171"/>
                  </a:lnTo>
                  <a:lnTo>
                    <a:pt x="434" y="5538"/>
                  </a:lnTo>
                  <a:lnTo>
                    <a:pt x="735" y="5839"/>
                  </a:lnTo>
                  <a:lnTo>
                    <a:pt x="1035" y="6106"/>
                  </a:lnTo>
                  <a:lnTo>
                    <a:pt x="801" y="6339"/>
                  </a:lnTo>
                  <a:lnTo>
                    <a:pt x="634" y="6639"/>
                  </a:lnTo>
                  <a:lnTo>
                    <a:pt x="534" y="6973"/>
                  </a:lnTo>
                  <a:lnTo>
                    <a:pt x="468" y="7307"/>
                  </a:lnTo>
                  <a:lnTo>
                    <a:pt x="468" y="7574"/>
                  </a:lnTo>
                  <a:lnTo>
                    <a:pt x="534" y="7807"/>
                  </a:lnTo>
                  <a:lnTo>
                    <a:pt x="601" y="8041"/>
                  </a:lnTo>
                  <a:lnTo>
                    <a:pt x="735" y="8274"/>
                  </a:lnTo>
                  <a:lnTo>
                    <a:pt x="868" y="8474"/>
                  </a:lnTo>
                  <a:lnTo>
                    <a:pt x="1035" y="8641"/>
                  </a:lnTo>
                  <a:lnTo>
                    <a:pt x="1235" y="8775"/>
                  </a:lnTo>
                  <a:lnTo>
                    <a:pt x="1468" y="8908"/>
                  </a:lnTo>
                  <a:lnTo>
                    <a:pt x="1702" y="9042"/>
                  </a:lnTo>
                  <a:lnTo>
                    <a:pt x="1969" y="9108"/>
                  </a:lnTo>
                  <a:lnTo>
                    <a:pt x="2202" y="9142"/>
                  </a:lnTo>
                  <a:lnTo>
                    <a:pt x="2469" y="9175"/>
                  </a:lnTo>
                  <a:lnTo>
                    <a:pt x="2703" y="9142"/>
                  </a:lnTo>
                  <a:lnTo>
                    <a:pt x="2936" y="9108"/>
                  </a:lnTo>
                  <a:lnTo>
                    <a:pt x="3203" y="9042"/>
                  </a:lnTo>
                  <a:lnTo>
                    <a:pt x="3437" y="8975"/>
                  </a:lnTo>
                  <a:lnTo>
                    <a:pt x="3637" y="8841"/>
                  </a:lnTo>
                  <a:lnTo>
                    <a:pt x="3871" y="8708"/>
                  </a:lnTo>
                  <a:lnTo>
                    <a:pt x="4271" y="8408"/>
                  </a:lnTo>
                  <a:lnTo>
                    <a:pt x="4638" y="8041"/>
                  </a:lnTo>
                  <a:lnTo>
                    <a:pt x="4938" y="7640"/>
                  </a:lnTo>
                  <a:lnTo>
                    <a:pt x="5105" y="7907"/>
                  </a:lnTo>
                  <a:lnTo>
                    <a:pt x="5305" y="8174"/>
                  </a:lnTo>
                  <a:lnTo>
                    <a:pt x="5505" y="8408"/>
                  </a:lnTo>
                  <a:lnTo>
                    <a:pt x="5739" y="8608"/>
                  </a:lnTo>
                  <a:lnTo>
                    <a:pt x="6006" y="8775"/>
                  </a:lnTo>
                  <a:lnTo>
                    <a:pt x="6273" y="8908"/>
                  </a:lnTo>
                  <a:lnTo>
                    <a:pt x="6573" y="8975"/>
                  </a:lnTo>
                  <a:lnTo>
                    <a:pt x="6873" y="9008"/>
                  </a:lnTo>
                  <a:lnTo>
                    <a:pt x="6573" y="13679"/>
                  </a:lnTo>
                  <a:lnTo>
                    <a:pt x="6273" y="18383"/>
                  </a:lnTo>
                  <a:lnTo>
                    <a:pt x="6006" y="23054"/>
                  </a:lnTo>
                  <a:lnTo>
                    <a:pt x="5806" y="27758"/>
                  </a:lnTo>
                  <a:lnTo>
                    <a:pt x="5605" y="33129"/>
                  </a:lnTo>
                  <a:lnTo>
                    <a:pt x="5605" y="33229"/>
                  </a:lnTo>
                  <a:lnTo>
                    <a:pt x="5672" y="33296"/>
                  </a:lnTo>
                  <a:lnTo>
                    <a:pt x="5739" y="33329"/>
                  </a:lnTo>
                  <a:lnTo>
                    <a:pt x="5906" y="33329"/>
                  </a:lnTo>
                  <a:lnTo>
                    <a:pt x="5972" y="33296"/>
                  </a:lnTo>
                  <a:lnTo>
                    <a:pt x="6039" y="33229"/>
                  </a:lnTo>
                  <a:lnTo>
                    <a:pt x="6073" y="33129"/>
                  </a:lnTo>
                  <a:lnTo>
                    <a:pt x="6239" y="28392"/>
                  </a:lnTo>
                  <a:lnTo>
                    <a:pt x="6440" y="23688"/>
                  </a:lnTo>
                  <a:lnTo>
                    <a:pt x="6706" y="18984"/>
                  </a:lnTo>
                  <a:lnTo>
                    <a:pt x="6973" y="14279"/>
                  </a:lnTo>
                  <a:lnTo>
                    <a:pt x="7340" y="8975"/>
                  </a:lnTo>
                  <a:lnTo>
                    <a:pt x="7641" y="8875"/>
                  </a:lnTo>
                  <a:lnTo>
                    <a:pt x="7907" y="8741"/>
                  </a:lnTo>
                  <a:lnTo>
                    <a:pt x="8141" y="8574"/>
                  </a:lnTo>
                  <a:lnTo>
                    <a:pt x="8341" y="8374"/>
                  </a:lnTo>
                  <a:lnTo>
                    <a:pt x="8441" y="8207"/>
                  </a:lnTo>
                  <a:lnTo>
                    <a:pt x="8541" y="8041"/>
                  </a:lnTo>
                  <a:lnTo>
                    <a:pt x="8608" y="7974"/>
                  </a:lnTo>
                  <a:lnTo>
                    <a:pt x="8641" y="7907"/>
                  </a:lnTo>
                  <a:lnTo>
                    <a:pt x="8742" y="7874"/>
                  </a:lnTo>
                  <a:lnTo>
                    <a:pt x="8808" y="7907"/>
                  </a:lnTo>
                  <a:lnTo>
                    <a:pt x="8975" y="8041"/>
                  </a:lnTo>
                  <a:lnTo>
                    <a:pt x="9142" y="8174"/>
                  </a:lnTo>
                  <a:lnTo>
                    <a:pt x="9309" y="8308"/>
                  </a:lnTo>
                  <a:lnTo>
                    <a:pt x="9509" y="8408"/>
                  </a:lnTo>
                  <a:lnTo>
                    <a:pt x="9809" y="8508"/>
                  </a:lnTo>
                  <a:lnTo>
                    <a:pt x="10109" y="8541"/>
                  </a:lnTo>
                  <a:lnTo>
                    <a:pt x="10476" y="8541"/>
                  </a:lnTo>
                  <a:lnTo>
                    <a:pt x="10777" y="8441"/>
                  </a:lnTo>
                  <a:lnTo>
                    <a:pt x="11044" y="8341"/>
                  </a:lnTo>
                  <a:lnTo>
                    <a:pt x="11277" y="8174"/>
                  </a:lnTo>
                  <a:lnTo>
                    <a:pt x="11511" y="7974"/>
                  </a:lnTo>
                  <a:lnTo>
                    <a:pt x="11744" y="7740"/>
                  </a:lnTo>
                  <a:lnTo>
                    <a:pt x="11911" y="7473"/>
                  </a:lnTo>
                  <a:lnTo>
                    <a:pt x="12044" y="7207"/>
                  </a:lnTo>
                  <a:lnTo>
                    <a:pt x="12211" y="6840"/>
                  </a:lnTo>
                  <a:lnTo>
                    <a:pt x="12311" y="6439"/>
                  </a:lnTo>
                  <a:lnTo>
                    <a:pt x="12345" y="6039"/>
                  </a:lnTo>
                  <a:lnTo>
                    <a:pt x="12345" y="5639"/>
                  </a:lnTo>
                  <a:lnTo>
                    <a:pt x="12311" y="5238"/>
                  </a:lnTo>
                  <a:lnTo>
                    <a:pt x="12178" y="4838"/>
                  </a:lnTo>
                  <a:lnTo>
                    <a:pt x="12044" y="4471"/>
                  </a:lnTo>
                  <a:lnTo>
                    <a:pt x="11811" y="4137"/>
                  </a:lnTo>
                  <a:lnTo>
                    <a:pt x="11611" y="3904"/>
                  </a:lnTo>
                  <a:lnTo>
                    <a:pt x="11344" y="3704"/>
                  </a:lnTo>
                  <a:lnTo>
                    <a:pt x="11077" y="3537"/>
                  </a:lnTo>
                  <a:lnTo>
                    <a:pt x="10810" y="3403"/>
                  </a:lnTo>
                  <a:lnTo>
                    <a:pt x="10510" y="3337"/>
                  </a:lnTo>
                  <a:lnTo>
                    <a:pt x="10209" y="3303"/>
                  </a:lnTo>
                  <a:lnTo>
                    <a:pt x="9909" y="3303"/>
                  </a:lnTo>
                  <a:lnTo>
                    <a:pt x="9576" y="3337"/>
                  </a:lnTo>
                  <a:lnTo>
                    <a:pt x="9709" y="3070"/>
                  </a:lnTo>
                  <a:lnTo>
                    <a:pt x="9776" y="2769"/>
                  </a:lnTo>
                  <a:lnTo>
                    <a:pt x="9842" y="2469"/>
                  </a:lnTo>
                  <a:lnTo>
                    <a:pt x="9842" y="2169"/>
                  </a:lnTo>
                  <a:lnTo>
                    <a:pt x="9842" y="1902"/>
                  </a:lnTo>
                  <a:lnTo>
                    <a:pt x="9809" y="1668"/>
                  </a:lnTo>
                  <a:lnTo>
                    <a:pt x="9742" y="1435"/>
                  </a:lnTo>
                  <a:lnTo>
                    <a:pt x="9642" y="1201"/>
                  </a:lnTo>
                  <a:lnTo>
                    <a:pt x="9509" y="1001"/>
                  </a:lnTo>
                  <a:lnTo>
                    <a:pt x="9342" y="834"/>
                  </a:lnTo>
                  <a:lnTo>
                    <a:pt x="9175" y="701"/>
                  </a:lnTo>
                  <a:lnTo>
                    <a:pt x="8908" y="601"/>
                  </a:lnTo>
                  <a:lnTo>
                    <a:pt x="8641" y="534"/>
                  </a:lnTo>
                  <a:lnTo>
                    <a:pt x="8341" y="534"/>
                  </a:lnTo>
                  <a:lnTo>
                    <a:pt x="8041" y="567"/>
                  </a:lnTo>
                  <a:lnTo>
                    <a:pt x="7774" y="634"/>
                  </a:lnTo>
                  <a:lnTo>
                    <a:pt x="7507" y="734"/>
                  </a:lnTo>
                  <a:lnTo>
                    <a:pt x="7240" y="901"/>
                  </a:lnTo>
                  <a:lnTo>
                    <a:pt x="7007" y="1068"/>
                  </a:lnTo>
                  <a:lnTo>
                    <a:pt x="6773" y="1301"/>
                  </a:lnTo>
                  <a:lnTo>
                    <a:pt x="6740" y="1101"/>
                  </a:lnTo>
                  <a:lnTo>
                    <a:pt x="6640" y="968"/>
                  </a:lnTo>
                  <a:lnTo>
                    <a:pt x="6440" y="668"/>
                  </a:lnTo>
                  <a:lnTo>
                    <a:pt x="6173" y="401"/>
                  </a:lnTo>
                  <a:lnTo>
                    <a:pt x="5872" y="200"/>
                  </a:lnTo>
                  <a:lnTo>
                    <a:pt x="5539" y="67"/>
                  </a:lnTo>
                  <a:lnTo>
                    <a:pt x="51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82;p68">
              <a:extLst>
                <a:ext uri="{FF2B5EF4-FFF2-40B4-BE49-F238E27FC236}">
                  <a16:creationId xmlns:a16="http://schemas.microsoft.com/office/drawing/2014/main" id="{006A2D7C-2AF8-43E8-8BFD-87EE38DE98E1}"/>
                </a:ext>
              </a:extLst>
            </p:cNvPr>
            <p:cNvSpPr/>
            <p:nvPr/>
          </p:nvSpPr>
          <p:spPr>
            <a:xfrm>
              <a:off x="403250" y="3982200"/>
              <a:ext cx="187700" cy="138475"/>
            </a:xfrm>
            <a:custGeom>
              <a:avLst/>
              <a:gdLst/>
              <a:ahLst/>
              <a:cxnLst/>
              <a:rect l="l" t="t" r="r" b="b"/>
              <a:pathLst>
                <a:path w="7508" h="5539" extrusionOk="0">
                  <a:moveTo>
                    <a:pt x="6573" y="2069"/>
                  </a:moveTo>
                  <a:lnTo>
                    <a:pt x="6707" y="2236"/>
                  </a:lnTo>
                  <a:lnTo>
                    <a:pt x="6773" y="2436"/>
                  </a:lnTo>
                  <a:lnTo>
                    <a:pt x="6773" y="2636"/>
                  </a:lnTo>
                  <a:lnTo>
                    <a:pt x="6740" y="2803"/>
                  </a:lnTo>
                  <a:lnTo>
                    <a:pt x="6673" y="3003"/>
                  </a:lnTo>
                  <a:lnTo>
                    <a:pt x="6573" y="3170"/>
                  </a:lnTo>
                  <a:lnTo>
                    <a:pt x="6440" y="3304"/>
                  </a:lnTo>
                  <a:lnTo>
                    <a:pt x="6240" y="3437"/>
                  </a:lnTo>
                  <a:lnTo>
                    <a:pt x="5973" y="3504"/>
                  </a:lnTo>
                  <a:lnTo>
                    <a:pt x="5639" y="3571"/>
                  </a:lnTo>
                  <a:lnTo>
                    <a:pt x="5039" y="3604"/>
                  </a:lnTo>
                  <a:lnTo>
                    <a:pt x="3604" y="3737"/>
                  </a:lnTo>
                  <a:lnTo>
                    <a:pt x="2903" y="3804"/>
                  </a:lnTo>
                  <a:lnTo>
                    <a:pt x="2203" y="3838"/>
                  </a:lnTo>
                  <a:lnTo>
                    <a:pt x="1869" y="3838"/>
                  </a:lnTo>
                  <a:lnTo>
                    <a:pt x="1535" y="3804"/>
                  </a:lnTo>
                  <a:lnTo>
                    <a:pt x="1202" y="3771"/>
                  </a:lnTo>
                  <a:lnTo>
                    <a:pt x="902" y="3637"/>
                  </a:lnTo>
                  <a:lnTo>
                    <a:pt x="768" y="3571"/>
                  </a:lnTo>
                  <a:lnTo>
                    <a:pt x="635" y="3471"/>
                  </a:lnTo>
                  <a:lnTo>
                    <a:pt x="535" y="3337"/>
                  </a:lnTo>
                  <a:lnTo>
                    <a:pt x="501" y="3204"/>
                  </a:lnTo>
                  <a:lnTo>
                    <a:pt x="468" y="3070"/>
                  </a:lnTo>
                  <a:lnTo>
                    <a:pt x="501" y="2903"/>
                  </a:lnTo>
                  <a:lnTo>
                    <a:pt x="568" y="2770"/>
                  </a:lnTo>
                  <a:lnTo>
                    <a:pt x="668" y="2636"/>
                  </a:lnTo>
                  <a:lnTo>
                    <a:pt x="801" y="2536"/>
                  </a:lnTo>
                  <a:lnTo>
                    <a:pt x="968" y="2470"/>
                  </a:lnTo>
                  <a:lnTo>
                    <a:pt x="1102" y="2403"/>
                  </a:lnTo>
                  <a:lnTo>
                    <a:pt x="1269" y="2370"/>
                  </a:lnTo>
                  <a:lnTo>
                    <a:pt x="1936" y="2370"/>
                  </a:lnTo>
                  <a:lnTo>
                    <a:pt x="2036" y="2336"/>
                  </a:lnTo>
                  <a:lnTo>
                    <a:pt x="2103" y="2303"/>
                  </a:lnTo>
                  <a:lnTo>
                    <a:pt x="2837" y="2303"/>
                  </a:lnTo>
                  <a:lnTo>
                    <a:pt x="3537" y="2269"/>
                  </a:lnTo>
                  <a:lnTo>
                    <a:pt x="5039" y="2269"/>
                  </a:lnTo>
                  <a:lnTo>
                    <a:pt x="5439" y="2236"/>
                  </a:lnTo>
                  <a:lnTo>
                    <a:pt x="5839" y="2203"/>
                  </a:lnTo>
                  <a:lnTo>
                    <a:pt x="6240" y="2136"/>
                  </a:lnTo>
                  <a:lnTo>
                    <a:pt x="6573" y="2069"/>
                  </a:lnTo>
                  <a:close/>
                  <a:moveTo>
                    <a:pt x="2336" y="1"/>
                  </a:moveTo>
                  <a:lnTo>
                    <a:pt x="2003" y="34"/>
                  </a:lnTo>
                  <a:lnTo>
                    <a:pt x="1669" y="68"/>
                  </a:lnTo>
                  <a:lnTo>
                    <a:pt x="1369" y="168"/>
                  </a:lnTo>
                  <a:lnTo>
                    <a:pt x="1068" y="268"/>
                  </a:lnTo>
                  <a:lnTo>
                    <a:pt x="868" y="334"/>
                  </a:lnTo>
                  <a:lnTo>
                    <a:pt x="735" y="435"/>
                  </a:lnTo>
                  <a:lnTo>
                    <a:pt x="601" y="535"/>
                  </a:lnTo>
                  <a:lnTo>
                    <a:pt x="468" y="668"/>
                  </a:lnTo>
                  <a:lnTo>
                    <a:pt x="401" y="768"/>
                  </a:lnTo>
                  <a:lnTo>
                    <a:pt x="334" y="902"/>
                  </a:lnTo>
                  <a:lnTo>
                    <a:pt x="268" y="1035"/>
                  </a:lnTo>
                  <a:lnTo>
                    <a:pt x="268" y="1169"/>
                  </a:lnTo>
                  <a:lnTo>
                    <a:pt x="268" y="1269"/>
                  </a:lnTo>
                  <a:lnTo>
                    <a:pt x="268" y="1402"/>
                  </a:lnTo>
                  <a:lnTo>
                    <a:pt x="301" y="1536"/>
                  </a:lnTo>
                  <a:lnTo>
                    <a:pt x="368" y="1636"/>
                  </a:lnTo>
                  <a:lnTo>
                    <a:pt x="468" y="1769"/>
                  </a:lnTo>
                  <a:lnTo>
                    <a:pt x="568" y="1869"/>
                  </a:lnTo>
                  <a:lnTo>
                    <a:pt x="801" y="2036"/>
                  </a:lnTo>
                  <a:lnTo>
                    <a:pt x="535" y="2169"/>
                  </a:lnTo>
                  <a:lnTo>
                    <a:pt x="401" y="2269"/>
                  </a:lnTo>
                  <a:lnTo>
                    <a:pt x="268" y="2370"/>
                  </a:lnTo>
                  <a:lnTo>
                    <a:pt x="201" y="2470"/>
                  </a:lnTo>
                  <a:lnTo>
                    <a:pt x="101" y="2603"/>
                  </a:lnTo>
                  <a:lnTo>
                    <a:pt x="34" y="2770"/>
                  </a:lnTo>
                  <a:lnTo>
                    <a:pt x="1" y="2937"/>
                  </a:lnTo>
                  <a:lnTo>
                    <a:pt x="1" y="3104"/>
                  </a:lnTo>
                  <a:lnTo>
                    <a:pt x="1" y="3270"/>
                  </a:lnTo>
                  <a:lnTo>
                    <a:pt x="34" y="3404"/>
                  </a:lnTo>
                  <a:lnTo>
                    <a:pt x="101" y="3537"/>
                  </a:lnTo>
                  <a:lnTo>
                    <a:pt x="268" y="3737"/>
                  </a:lnTo>
                  <a:lnTo>
                    <a:pt x="501" y="3938"/>
                  </a:lnTo>
                  <a:lnTo>
                    <a:pt x="735" y="4071"/>
                  </a:lnTo>
                  <a:lnTo>
                    <a:pt x="1035" y="4171"/>
                  </a:lnTo>
                  <a:lnTo>
                    <a:pt x="1302" y="4238"/>
                  </a:lnTo>
                  <a:lnTo>
                    <a:pt x="1602" y="4271"/>
                  </a:lnTo>
                  <a:lnTo>
                    <a:pt x="1702" y="4271"/>
                  </a:lnTo>
                  <a:lnTo>
                    <a:pt x="1869" y="4571"/>
                  </a:lnTo>
                  <a:lnTo>
                    <a:pt x="2069" y="4838"/>
                  </a:lnTo>
                  <a:lnTo>
                    <a:pt x="2303" y="5039"/>
                  </a:lnTo>
                  <a:lnTo>
                    <a:pt x="2570" y="5239"/>
                  </a:lnTo>
                  <a:lnTo>
                    <a:pt x="2870" y="5372"/>
                  </a:lnTo>
                  <a:lnTo>
                    <a:pt x="3170" y="5472"/>
                  </a:lnTo>
                  <a:lnTo>
                    <a:pt x="3504" y="5539"/>
                  </a:lnTo>
                  <a:lnTo>
                    <a:pt x="4138" y="5539"/>
                  </a:lnTo>
                  <a:lnTo>
                    <a:pt x="4471" y="5439"/>
                  </a:lnTo>
                  <a:lnTo>
                    <a:pt x="4772" y="5305"/>
                  </a:lnTo>
                  <a:lnTo>
                    <a:pt x="5039" y="5139"/>
                  </a:lnTo>
                  <a:lnTo>
                    <a:pt x="5272" y="4905"/>
                  </a:lnTo>
                  <a:lnTo>
                    <a:pt x="5472" y="4672"/>
                  </a:lnTo>
                  <a:lnTo>
                    <a:pt x="5606" y="4371"/>
                  </a:lnTo>
                  <a:lnTo>
                    <a:pt x="5672" y="4038"/>
                  </a:lnTo>
                  <a:lnTo>
                    <a:pt x="6073" y="3971"/>
                  </a:lnTo>
                  <a:lnTo>
                    <a:pt x="6440" y="3838"/>
                  </a:lnTo>
                  <a:lnTo>
                    <a:pt x="6607" y="3771"/>
                  </a:lnTo>
                  <a:lnTo>
                    <a:pt x="6740" y="3671"/>
                  </a:lnTo>
                  <a:lnTo>
                    <a:pt x="6873" y="3537"/>
                  </a:lnTo>
                  <a:lnTo>
                    <a:pt x="7007" y="3404"/>
                  </a:lnTo>
                  <a:lnTo>
                    <a:pt x="7107" y="3237"/>
                  </a:lnTo>
                  <a:lnTo>
                    <a:pt x="7174" y="3037"/>
                  </a:lnTo>
                  <a:lnTo>
                    <a:pt x="7240" y="2837"/>
                  </a:lnTo>
                  <a:lnTo>
                    <a:pt x="7240" y="2636"/>
                  </a:lnTo>
                  <a:lnTo>
                    <a:pt x="7207" y="2436"/>
                  </a:lnTo>
                  <a:lnTo>
                    <a:pt x="7174" y="2236"/>
                  </a:lnTo>
                  <a:lnTo>
                    <a:pt x="7107" y="2069"/>
                  </a:lnTo>
                  <a:lnTo>
                    <a:pt x="7007" y="1869"/>
                  </a:lnTo>
                  <a:lnTo>
                    <a:pt x="7174" y="1769"/>
                  </a:lnTo>
                  <a:lnTo>
                    <a:pt x="7307" y="1636"/>
                  </a:lnTo>
                  <a:lnTo>
                    <a:pt x="7407" y="1536"/>
                  </a:lnTo>
                  <a:lnTo>
                    <a:pt x="7474" y="1402"/>
                  </a:lnTo>
                  <a:lnTo>
                    <a:pt x="7507" y="1269"/>
                  </a:lnTo>
                  <a:lnTo>
                    <a:pt x="7507" y="1135"/>
                  </a:lnTo>
                  <a:lnTo>
                    <a:pt x="7474" y="1002"/>
                  </a:lnTo>
                  <a:lnTo>
                    <a:pt x="7441" y="902"/>
                  </a:lnTo>
                  <a:lnTo>
                    <a:pt x="7341" y="735"/>
                  </a:lnTo>
                  <a:lnTo>
                    <a:pt x="7240" y="601"/>
                  </a:lnTo>
                  <a:lnTo>
                    <a:pt x="7107" y="468"/>
                  </a:lnTo>
                  <a:lnTo>
                    <a:pt x="6940" y="368"/>
                  </a:lnTo>
                  <a:lnTo>
                    <a:pt x="6773" y="268"/>
                  </a:lnTo>
                  <a:lnTo>
                    <a:pt x="6573" y="201"/>
                  </a:lnTo>
                  <a:lnTo>
                    <a:pt x="6373" y="134"/>
                  </a:lnTo>
                  <a:lnTo>
                    <a:pt x="6206" y="134"/>
                  </a:lnTo>
                  <a:lnTo>
                    <a:pt x="5239" y="68"/>
                  </a:lnTo>
                  <a:lnTo>
                    <a:pt x="42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83;p68">
              <a:extLst>
                <a:ext uri="{FF2B5EF4-FFF2-40B4-BE49-F238E27FC236}">
                  <a16:creationId xmlns:a16="http://schemas.microsoft.com/office/drawing/2014/main" id="{C07639E6-213C-468A-8FDD-B3CDF99C9319}"/>
                </a:ext>
              </a:extLst>
            </p:cNvPr>
            <p:cNvSpPr/>
            <p:nvPr/>
          </p:nvSpPr>
          <p:spPr>
            <a:xfrm>
              <a:off x="377400" y="3164825"/>
              <a:ext cx="40050" cy="42575"/>
            </a:xfrm>
            <a:custGeom>
              <a:avLst/>
              <a:gdLst/>
              <a:ahLst/>
              <a:cxnLst/>
              <a:rect l="l" t="t" r="r" b="b"/>
              <a:pathLst>
                <a:path w="1602" h="1703" extrusionOk="0">
                  <a:moveTo>
                    <a:pt x="234" y="1"/>
                  </a:moveTo>
                  <a:lnTo>
                    <a:pt x="134" y="34"/>
                  </a:lnTo>
                  <a:lnTo>
                    <a:pt x="67" y="67"/>
                  </a:lnTo>
                  <a:lnTo>
                    <a:pt x="34" y="167"/>
                  </a:lnTo>
                  <a:lnTo>
                    <a:pt x="1" y="234"/>
                  </a:lnTo>
                  <a:lnTo>
                    <a:pt x="34" y="334"/>
                  </a:lnTo>
                  <a:lnTo>
                    <a:pt x="67" y="401"/>
                  </a:lnTo>
                  <a:lnTo>
                    <a:pt x="401" y="668"/>
                  </a:lnTo>
                  <a:lnTo>
                    <a:pt x="668" y="968"/>
                  </a:lnTo>
                  <a:lnTo>
                    <a:pt x="968" y="1302"/>
                  </a:lnTo>
                  <a:lnTo>
                    <a:pt x="1001" y="1368"/>
                  </a:lnTo>
                  <a:lnTo>
                    <a:pt x="1035" y="1368"/>
                  </a:lnTo>
                  <a:lnTo>
                    <a:pt x="1068" y="1435"/>
                  </a:lnTo>
                  <a:lnTo>
                    <a:pt x="1168" y="1602"/>
                  </a:lnTo>
                  <a:lnTo>
                    <a:pt x="1235" y="1669"/>
                  </a:lnTo>
                  <a:lnTo>
                    <a:pt x="1335" y="1702"/>
                  </a:lnTo>
                  <a:lnTo>
                    <a:pt x="1402" y="1702"/>
                  </a:lnTo>
                  <a:lnTo>
                    <a:pt x="1502" y="1669"/>
                  </a:lnTo>
                  <a:lnTo>
                    <a:pt x="1569" y="1602"/>
                  </a:lnTo>
                  <a:lnTo>
                    <a:pt x="1602" y="1535"/>
                  </a:lnTo>
                  <a:lnTo>
                    <a:pt x="1602" y="1435"/>
                  </a:lnTo>
                  <a:lnTo>
                    <a:pt x="1569" y="1368"/>
                  </a:lnTo>
                  <a:lnTo>
                    <a:pt x="1302" y="1001"/>
                  </a:lnTo>
                  <a:lnTo>
                    <a:pt x="1035" y="668"/>
                  </a:lnTo>
                  <a:lnTo>
                    <a:pt x="735" y="368"/>
                  </a:lnTo>
                  <a:lnTo>
                    <a:pt x="401" y="67"/>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84;p68">
              <a:extLst>
                <a:ext uri="{FF2B5EF4-FFF2-40B4-BE49-F238E27FC236}">
                  <a16:creationId xmlns:a16="http://schemas.microsoft.com/office/drawing/2014/main" id="{E2609955-5F2A-456B-971B-4B12A5DA3B90}"/>
                </a:ext>
              </a:extLst>
            </p:cNvPr>
            <p:cNvSpPr/>
            <p:nvPr/>
          </p:nvSpPr>
          <p:spPr>
            <a:xfrm>
              <a:off x="429950" y="3123125"/>
              <a:ext cx="35050" cy="44225"/>
            </a:xfrm>
            <a:custGeom>
              <a:avLst/>
              <a:gdLst/>
              <a:ahLst/>
              <a:cxnLst/>
              <a:rect l="l" t="t" r="r" b="b"/>
              <a:pathLst>
                <a:path w="1402" h="1769" extrusionOk="0">
                  <a:moveTo>
                    <a:pt x="234" y="0"/>
                  </a:moveTo>
                  <a:lnTo>
                    <a:pt x="134" y="34"/>
                  </a:lnTo>
                  <a:lnTo>
                    <a:pt x="67" y="67"/>
                  </a:lnTo>
                  <a:lnTo>
                    <a:pt x="0" y="134"/>
                  </a:lnTo>
                  <a:lnTo>
                    <a:pt x="0" y="234"/>
                  </a:lnTo>
                  <a:lnTo>
                    <a:pt x="0" y="301"/>
                  </a:lnTo>
                  <a:lnTo>
                    <a:pt x="67" y="401"/>
                  </a:lnTo>
                  <a:lnTo>
                    <a:pt x="534" y="1001"/>
                  </a:lnTo>
                  <a:lnTo>
                    <a:pt x="968" y="1669"/>
                  </a:lnTo>
                  <a:lnTo>
                    <a:pt x="1035" y="1735"/>
                  </a:lnTo>
                  <a:lnTo>
                    <a:pt x="1135" y="1769"/>
                  </a:lnTo>
                  <a:lnTo>
                    <a:pt x="1201" y="1769"/>
                  </a:lnTo>
                  <a:lnTo>
                    <a:pt x="1302" y="1735"/>
                  </a:lnTo>
                  <a:lnTo>
                    <a:pt x="1368" y="1669"/>
                  </a:lnTo>
                  <a:lnTo>
                    <a:pt x="1402" y="1602"/>
                  </a:lnTo>
                  <a:lnTo>
                    <a:pt x="1402" y="1502"/>
                  </a:lnTo>
                  <a:lnTo>
                    <a:pt x="1368" y="1435"/>
                  </a:lnTo>
                  <a:lnTo>
                    <a:pt x="901" y="7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85;p68">
              <a:extLst>
                <a:ext uri="{FF2B5EF4-FFF2-40B4-BE49-F238E27FC236}">
                  <a16:creationId xmlns:a16="http://schemas.microsoft.com/office/drawing/2014/main" id="{C2EBC5F6-6F50-4FF1-B0CE-41B8E8596BF7}"/>
                </a:ext>
              </a:extLst>
            </p:cNvPr>
            <p:cNvSpPr/>
            <p:nvPr/>
          </p:nvSpPr>
          <p:spPr>
            <a:xfrm>
              <a:off x="528375" y="3099775"/>
              <a:ext cx="11700" cy="65900"/>
            </a:xfrm>
            <a:custGeom>
              <a:avLst/>
              <a:gdLst/>
              <a:ahLst/>
              <a:cxnLst/>
              <a:rect l="l" t="t" r="r" b="b"/>
              <a:pathLst>
                <a:path w="468" h="2636" extrusionOk="0">
                  <a:moveTo>
                    <a:pt x="134" y="0"/>
                  </a:moveTo>
                  <a:lnTo>
                    <a:pt x="67" y="34"/>
                  </a:lnTo>
                  <a:lnTo>
                    <a:pt x="0" y="100"/>
                  </a:lnTo>
                  <a:lnTo>
                    <a:pt x="0" y="200"/>
                  </a:lnTo>
                  <a:lnTo>
                    <a:pt x="0" y="2402"/>
                  </a:lnTo>
                  <a:lnTo>
                    <a:pt x="0" y="2502"/>
                  </a:lnTo>
                  <a:lnTo>
                    <a:pt x="67" y="2569"/>
                  </a:lnTo>
                  <a:lnTo>
                    <a:pt x="134" y="2636"/>
                  </a:lnTo>
                  <a:lnTo>
                    <a:pt x="300" y="2636"/>
                  </a:lnTo>
                  <a:lnTo>
                    <a:pt x="367" y="2569"/>
                  </a:lnTo>
                  <a:lnTo>
                    <a:pt x="434" y="2502"/>
                  </a:lnTo>
                  <a:lnTo>
                    <a:pt x="467" y="2402"/>
                  </a:lnTo>
                  <a:lnTo>
                    <a:pt x="467" y="200"/>
                  </a:lnTo>
                  <a:lnTo>
                    <a:pt x="434" y="100"/>
                  </a:lnTo>
                  <a:lnTo>
                    <a:pt x="367" y="34"/>
                  </a:lnTo>
                  <a:lnTo>
                    <a:pt x="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86;p68">
              <a:extLst>
                <a:ext uri="{FF2B5EF4-FFF2-40B4-BE49-F238E27FC236}">
                  <a16:creationId xmlns:a16="http://schemas.microsoft.com/office/drawing/2014/main" id="{305E9158-D4B7-4469-9455-C6C62054F85A}"/>
                </a:ext>
              </a:extLst>
            </p:cNvPr>
            <p:cNvSpPr/>
            <p:nvPr/>
          </p:nvSpPr>
          <p:spPr>
            <a:xfrm>
              <a:off x="581750" y="3134800"/>
              <a:ext cx="19200" cy="38400"/>
            </a:xfrm>
            <a:custGeom>
              <a:avLst/>
              <a:gdLst/>
              <a:ahLst/>
              <a:cxnLst/>
              <a:rect l="l" t="t" r="r" b="b"/>
              <a:pathLst>
                <a:path w="768" h="1536" extrusionOk="0">
                  <a:moveTo>
                    <a:pt x="501" y="1"/>
                  </a:moveTo>
                  <a:lnTo>
                    <a:pt x="401" y="34"/>
                  </a:lnTo>
                  <a:lnTo>
                    <a:pt x="334" y="101"/>
                  </a:lnTo>
                  <a:lnTo>
                    <a:pt x="301" y="167"/>
                  </a:lnTo>
                  <a:lnTo>
                    <a:pt x="0" y="1235"/>
                  </a:lnTo>
                  <a:lnTo>
                    <a:pt x="0" y="1335"/>
                  </a:lnTo>
                  <a:lnTo>
                    <a:pt x="34" y="1435"/>
                  </a:lnTo>
                  <a:lnTo>
                    <a:pt x="67" y="1502"/>
                  </a:lnTo>
                  <a:lnTo>
                    <a:pt x="167" y="1535"/>
                  </a:lnTo>
                  <a:lnTo>
                    <a:pt x="234" y="1535"/>
                  </a:lnTo>
                  <a:lnTo>
                    <a:pt x="334" y="1502"/>
                  </a:lnTo>
                  <a:lnTo>
                    <a:pt x="401" y="1468"/>
                  </a:lnTo>
                  <a:lnTo>
                    <a:pt x="434" y="1368"/>
                  </a:lnTo>
                  <a:lnTo>
                    <a:pt x="734" y="301"/>
                  </a:lnTo>
                  <a:lnTo>
                    <a:pt x="768" y="201"/>
                  </a:lnTo>
                  <a:lnTo>
                    <a:pt x="734" y="134"/>
                  </a:lnTo>
                  <a:lnTo>
                    <a:pt x="668" y="67"/>
                  </a:lnTo>
                  <a:lnTo>
                    <a:pt x="601" y="34"/>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87;p68">
              <a:extLst>
                <a:ext uri="{FF2B5EF4-FFF2-40B4-BE49-F238E27FC236}">
                  <a16:creationId xmlns:a16="http://schemas.microsoft.com/office/drawing/2014/main" id="{0F255815-C81A-4A96-81A5-46C1E7CB95BB}"/>
                </a:ext>
              </a:extLst>
            </p:cNvPr>
            <p:cNvSpPr/>
            <p:nvPr/>
          </p:nvSpPr>
          <p:spPr>
            <a:xfrm>
              <a:off x="634300" y="3172325"/>
              <a:ext cx="33375" cy="42575"/>
            </a:xfrm>
            <a:custGeom>
              <a:avLst/>
              <a:gdLst/>
              <a:ahLst/>
              <a:cxnLst/>
              <a:rect l="l" t="t" r="r" b="b"/>
              <a:pathLst>
                <a:path w="1335" h="1703" extrusionOk="0">
                  <a:moveTo>
                    <a:pt x="1034" y="1"/>
                  </a:moveTo>
                  <a:lnTo>
                    <a:pt x="968" y="68"/>
                  </a:lnTo>
                  <a:lnTo>
                    <a:pt x="467" y="701"/>
                  </a:lnTo>
                  <a:lnTo>
                    <a:pt x="34" y="1369"/>
                  </a:lnTo>
                  <a:lnTo>
                    <a:pt x="0" y="1469"/>
                  </a:lnTo>
                  <a:lnTo>
                    <a:pt x="0" y="1536"/>
                  </a:lnTo>
                  <a:lnTo>
                    <a:pt x="34" y="1636"/>
                  </a:lnTo>
                  <a:lnTo>
                    <a:pt x="100" y="1669"/>
                  </a:lnTo>
                  <a:lnTo>
                    <a:pt x="200" y="1702"/>
                  </a:lnTo>
                  <a:lnTo>
                    <a:pt x="267" y="1702"/>
                  </a:lnTo>
                  <a:lnTo>
                    <a:pt x="367" y="1669"/>
                  </a:lnTo>
                  <a:lnTo>
                    <a:pt x="434" y="1602"/>
                  </a:lnTo>
                  <a:lnTo>
                    <a:pt x="834" y="968"/>
                  </a:lnTo>
                  <a:lnTo>
                    <a:pt x="934" y="802"/>
                  </a:lnTo>
                  <a:lnTo>
                    <a:pt x="1001" y="735"/>
                  </a:lnTo>
                  <a:lnTo>
                    <a:pt x="1001" y="701"/>
                  </a:lnTo>
                  <a:lnTo>
                    <a:pt x="1034" y="701"/>
                  </a:lnTo>
                  <a:lnTo>
                    <a:pt x="1268" y="401"/>
                  </a:lnTo>
                  <a:lnTo>
                    <a:pt x="1335" y="301"/>
                  </a:lnTo>
                  <a:lnTo>
                    <a:pt x="1335" y="234"/>
                  </a:lnTo>
                  <a:lnTo>
                    <a:pt x="1335" y="134"/>
                  </a:lnTo>
                  <a:lnTo>
                    <a:pt x="1268" y="68"/>
                  </a:lnTo>
                  <a:lnTo>
                    <a:pt x="1201" y="34"/>
                  </a:lnTo>
                  <a:lnTo>
                    <a:pt x="11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88;p68">
              <a:extLst>
                <a:ext uri="{FF2B5EF4-FFF2-40B4-BE49-F238E27FC236}">
                  <a16:creationId xmlns:a16="http://schemas.microsoft.com/office/drawing/2014/main" id="{4DC1E28C-5BC2-447E-B855-5CC3CF92E8B5}"/>
                </a:ext>
              </a:extLst>
            </p:cNvPr>
            <p:cNvSpPr/>
            <p:nvPr/>
          </p:nvSpPr>
          <p:spPr>
            <a:xfrm>
              <a:off x="674325" y="3236550"/>
              <a:ext cx="26725" cy="21725"/>
            </a:xfrm>
            <a:custGeom>
              <a:avLst/>
              <a:gdLst/>
              <a:ahLst/>
              <a:cxnLst/>
              <a:rect l="l" t="t" r="r" b="b"/>
              <a:pathLst>
                <a:path w="1069" h="869" extrusionOk="0">
                  <a:moveTo>
                    <a:pt x="801" y="1"/>
                  </a:moveTo>
                  <a:lnTo>
                    <a:pt x="701" y="34"/>
                  </a:lnTo>
                  <a:lnTo>
                    <a:pt x="101" y="434"/>
                  </a:lnTo>
                  <a:lnTo>
                    <a:pt x="34" y="501"/>
                  </a:lnTo>
                  <a:lnTo>
                    <a:pt x="1" y="568"/>
                  </a:lnTo>
                  <a:lnTo>
                    <a:pt x="1" y="668"/>
                  </a:lnTo>
                  <a:lnTo>
                    <a:pt x="34" y="768"/>
                  </a:lnTo>
                  <a:lnTo>
                    <a:pt x="101" y="835"/>
                  </a:lnTo>
                  <a:lnTo>
                    <a:pt x="167" y="868"/>
                  </a:lnTo>
                  <a:lnTo>
                    <a:pt x="268" y="868"/>
                  </a:lnTo>
                  <a:lnTo>
                    <a:pt x="334" y="835"/>
                  </a:lnTo>
                  <a:lnTo>
                    <a:pt x="935" y="434"/>
                  </a:lnTo>
                  <a:lnTo>
                    <a:pt x="1001" y="368"/>
                  </a:lnTo>
                  <a:lnTo>
                    <a:pt x="1035" y="301"/>
                  </a:lnTo>
                  <a:lnTo>
                    <a:pt x="1068" y="201"/>
                  </a:lnTo>
                  <a:lnTo>
                    <a:pt x="1035" y="101"/>
                  </a:lnTo>
                  <a:lnTo>
                    <a:pt x="968" y="34"/>
                  </a:lnTo>
                  <a:lnTo>
                    <a:pt x="9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89;p68">
              <a:extLst>
                <a:ext uri="{FF2B5EF4-FFF2-40B4-BE49-F238E27FC236}">
                  <a16:creationId xmlns:a16="http://schemas.microsoft.com/office/drawing/2014/main" id="{441652CE-AE17-4873-8EEC-9E03B1443AD1}"/>
                </a:ext>
              </a:extLst>
            </p:cNvPr>
            <p:cNvSpPr/>
            <p:nvPr/>
          </p:nvSpPr>
          <p:spPr>
            <a:xfrm>
              <a:off x="640125" y="3318300"/>
              <a:ext cx="20875" cy="51725"/>
            </a:xfrm>
            <a:custGeom>
              <a:avLst/>
              <a:gdLst/>
              <a:ahLst/>
              <a:cxnLst/>
              <a:rect l="l" t="t" r="r" b="b"/>
              <a:pathLst>
                <a:path w="835" h="2069" extrusionOk="0">
                  <a:moveTo>
                    <a:pt x="468" y="0"/>
                  </a:moveTo>
                  <a:lnTo>
                    <a:pt x="401" y="67"/>
                  </a:lnTo>
                  <a:lnTo>
                    <a:pt x="334" y="134"/>
                  </a:lnTo>
                  <a:lnTo>
                    <a:pt x="301" y="200"/>
                  </a:lnTo>
                  <a:lnTo>
                    <a:pt x="301" y="301"/>
                  </a:lnTo>
                  <a:lnTo>
                    <a:pt x="368" y="467"/>
                  </a:lnTo>
                  <a:lnTo>
                    <a:pt x="368" y="668"/>
                  </a:lnTo>
                  <a:lnTo>
                    <a:pt x="368" y="868"/>
                  </a:lnTo>
                  <a:lnTo>
                    <a:pt x="368" y="968"/>
                  </a:lnTo>
                  <a:lnTo>
                    <a:pt x="368" y="1001"/>
                  </a:lnTo>
                  <a:lnTo>
                    <a:pt x="301" y="1201"/>
                  </a:lnTo>
                  <a:lnTo>
                    <a:pt x="234" y="1368"/>
                  </a:lnTo>
                  <a:lnTo>
                    <a:pt x="168" y="1535"/>
                  </a:lnTo>
                  <a:lnTo>
                    <a:pt x="67" y="1668"/>
                  </a:lnTo>
                  <a:lnTo>
                    <a:pt x="1" y="1768"/>
                  </a:lnTo>
                  <a:lnTo>
                    <a:pt x="1" y="1835"/>
                  </a:lnTo>
                  <a:lnTo>
                    <a:pt x="1" y="1935"/>
                  </a:lnTo>
                  <a:lnTo>
                    <a:pt x="67" y="2002"/>
                  </a:lnTo>
                  <a:lnTo>
                    <a:pt x="134" y="2035"/>
                  </a:lnTo>
                  <a:lnTo>
                    <a:pt x="234" y="2069"/>
                  </a:lnTo>
                  <a:lnTo>
                    <a:pt x="301" y="2069"/>
                  </a:lnTo>
                  <a:lnTo>
                    <a:pt x="368" y="2002"/>
                  </a:lnTo>
                  <a:lnTo>
                    <a:pt x="535" y="1802"/>
                  </a:lnTo>
                  <a:lnTo>
                    <a:pt x="635" y="1602"/>
                  </a:lnTo>
                  <a:lnTo>
                    <a:pt x="735" y="1368"/>
                  </a:lnTo>
                  <a:lnTo>
                    <a:pt x="801" y="1135"/>
                  </a:lnTo>
                  <a:lnTo>
                    <a:pt x="835" y="901"/>
                  </a:lnTo>
                  <a:lnTo>
                    <a:pt x="835" y="668"/>
                  </a:lnTo>
                  <a:lnTo>
                    <a:pt x="801" y="401"/>
                  </a:lnTo>
                  <a:lnTo>
                    <a:pt x="768" y="167"/>
                  </a:lnTo>
                  <a:lnTo>
                    <a:pt x="701" y="100"/>
                  </a:lnTo>
                  <a:lnTo>
                    <a:pt x="635" y="34"/>
                  </a:lnTo>
                  <a:lnTo>
                    <a:pt x="5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90;p68">
              <a:extLst>
                <a:ext uri="{FF2B5EF4-FFF2-40B4-BE49-F238E27FC236}">
                  <a16:creationId xmlns:a16="http://schemas.microsoft.com/office/drawing/2014/main" id="{5E8D5231-5E63-4D78-9B69-7A94D567BF63}"/>
                </a:ext>
              </a:extLst>
            </p:cNvPr>
            <p:cNvSpPr/>
            <p:nvPr/>
          </p:nvSpPr>
          <p:spPr>
            <a:xfrm>
              <a:off x="409100" y="3271575"/>
              <a:ext cx="26700" cy="51750"/>
            </a:xfrm>
            <a:custGeom>
              <a:avLst/>
              <a:gdLst/>
              <a:ahLst/>
              <a:cxnLst/>
              <a:rect l="l" t="t" r="r" b="b"/>
              <a:pathLst>
                <a:path w="1068" h="2070" extrusionOk="0">
                  <a:moveTo>
                    <a:pt x="267" y="1"/>
                  </a:moveTo>
                  <a:lnTo>
                    <a:pt x="200" y="34"/>
                  </a:lnTo>
                  <a:lnTo>
                    <a:pt x="134" y="101"/>
                  </a:lnTo>
                  <a:lnTo>
                    <a:pt x="100" y="168"/>
                  </a:lnTo>
                  <a:lnTo>
                    <a:pt x="34" y="435"/>
                  </a:lnTo>
                  <a:lnTo>
                    <a:pt x="0" y="702"/>
                  </a:lnTo>
                  <a:lnTo>
                    <a:pt x="34" y="968"/>
                  </a:lnTo>
                  <a:lnTo>
                    <a:pt x="100" y="1235"/>
                  </a:lnTo>
                  <a:lnTo>
                    <a:pt x="200" y="1469"/>
                  </a:lnTo>
                  <a:lnTo>
                    <a:pt x="334" y="1669"/>
                  </a:lnTo>
                  <a:lnTo>
                    <a:pt x="501" y="1869"/>
                  </a:lnTo>
                  <a:lnTo>
                    <a:pt x="734" y="2036"/>
                  </a:lnTo>
                  <a:lnTo>
                    <a:pt x="801" y="2069"/>
                  </a:lnTo>
                  <a:lnTo>
                    <a:pt x="901" y="2069"/>
                  </a:lnTo>
                  <a:lnTo>
                    <a:pt x="968" y="2036"/>
                  </a:lnTo>
                  <a:lnTo>
                    <a:pt x="1035" y="1969"/>
                  </a:lnTo>
                  <a:lnTo>
                    <a:pt x="1068" y="1869"/>
                  </a:lnTo>
                  <a:lnTo>
                    <a:pt x="1068" y="1769"/>
                  </a:lnTo>
                  <a:lnTo>
                    <a:pt x="1035" y="1702"/>
                  </a:lnTo>
                  <a:lnTo>
                    <a:pt x="968" y="1636"/>
                  </a:lnTo>
                  <a:lnTo>
                    <a:pt x="901" y="1602"/>
                  </a:lnTo>
                  <a:lnTo>
                    <a:pt x="801" y="1536"/>
                  </a:lnTo>
                  <a:lnTo>
                    <a:pt x="734" y="1469"/>
                  </a:lnTo>
                  <a:lnTo>
                    <a:pt x="701" y="1436"/>
                  </a:lnTo>
                  <a:lnTo>
                    <a:pt x="701" y="1402"/>
                  </a:lnTo>
                  <a:lnTo>
                    <a:pt x="601" y="1235"/>
                  </a:lnTo>
                  <a:lnTo>
                    <a:pt x="567" y="1169"/>
                  </a:lnTo>
                  <a:lnTo>
                    <a:pt x="534" y="1169"/>
                  </a:lnTo>
                  <a:lnTo>
                    <a:pt x="501" y="1069"/>
                  </a:lnTo>
                  <a:lnTo>
                    <a:pt x="467" y="868"/>
                  </a:lnTo>
                  <a:lnTo>
                    <a:pt x="467" y="835"/>
                  </a:lnTo>
                  <a:lnTo>
                    <a:pt x="467" y="802"/>
                  </a:lnTo>
                  <a:lnTo>
                    <a:pt x="467" y="702"/>
                  </a:lnTo>
                  <a:lnTo>
                    <a:pt x="467" y="568"/>
                  </a:lnTo>
                  <a:lnTo>
                    <a:pt x="467" y="501"/>
                  </a:lnTo>
                  <a:lnTo>
                    <a:pt x="534" y="301"/>
                  </a:lnTo>
                  <a:lnTo>
                    <a:pt x="534" y="201"/>
                  </a:lnTo>
                  <a:lnTo>
                    <a:pt x="501" y="134"/>
                  </a:lnTo>
                  <a:lnTo>
                    <a:pt x="467"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91;p68">
              <a:extLst>
                <a:ext uri="{FF2B5EF4-FFF2-40B4-BE49-F238E27FC236}">
                  <a16:creationId xmlns:a16="http://schemas.microsoft.com/office/drawing/2014/main" id="{A57AC475-C16B-498C-93B7-16AA0B9A40B2}"/>
                </a:ext>
              </a:extLst>
            </p:cNvPr>
            <p:cNvSpPr/>
            <p:nvPr/>
          </p:nvSpPr>
          <p:spPr>
            <a:xfrm>
              <a:off x="445800" y="3382525"/>
              <a:ext cx="25" cy="850"/>
            </a:xfrm>
            <a:custGeom>
              <a:avLst/>
              <a:gdLst/>
              <a:ahLst/>
              <a:cxnLst/>
              <a:rect l="l" t="t" r="r" b="b"/>
              <a:pathLst>
                <a:path w="1" h="34" extrusionOk="0">
                  <a:moveTo>
                    <a:pt x="0" y="0"/>
                  </a:moveTo>
                  <a:lnTo>
                    <a:pt x="0" y="0"/>
                  </a:lnTo>
                  <a:lnTo>
                    <a:pt x="0" y="34"/>
                  </a:lnTo>
                  <a:lnTo>
                    <a:pt x="0" y="34"/>
                  </a:lnTo>
                  <a:lnTo>
                    <a:pt x="0" y="34"/>
                  </a:lnTo>
                  <a:lnTo>
                    <a:pt x="0" y="34"/>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92;p68">
              <a:extLst>
                <a:ext uri="{FF2B5EF4-FFF2-40B4-BE49-F238E27FC236}">
                  <a16:creationId xmlns:a16="http://schemas.microsoft.com/office/drawing/2014/main" id="{DE132B67-9E81-445D-9898-44BF12BBFB64}"/>
                </a:ext>
              </a:extLst>
            </p:cNvPr>
            <p:cNvSpPr/>
            <p:nvPr/>
          </p:nvSpPr>
          <p:spPr>
            <a:xfrm>
              <a:off x="416600" y="3373350"/>
              <a:ext cx="42575" cy="21700"/>
            </a:xfrm>
            <a:custGeom>
              <a:avLst/>
              <a:gdLst/>
              <a:ahLst/>
              <a:cxnLst/>
              <a:rect l="l" t="t" r="r" b="b"/>
              <a:pathLst>
                <a:path w="1703" h="868" extrusionOk="0">
                  <a:moveTo>
                    <a:pt x="201" y="0"/>
                  </a:moveTo>
                  <a:lnTo>
                    <a:pt x="101" y="34"/>
                  </a:lnTo>
                  <a:lnTo>
                    <a:pt x="34" y="100"/>
                  </a:lnTo>
                  <a:lnTo>
                    <a:pt x="1" y="200"/>
                  </a:lnTo>
                  <a:lnTo>
                    <a:pt x="1" y="267"/>
                  </a:lnTo>
                  <a:lnTo>
                    <a:pt x="34" y="367"/>
                  </a:lnTo>
                  <a:lnTo>
                    <a:pt x="167" y="567"/>
                  </a:lnTo>
                  <a:lnTo>
                    <a:pt x="334" y="701"/>
                  </a:lnTo>
                  <a:lnTo>
                    <a:pt x="534" y="801"/>
                  </a:lnTo>
                  <a:lnTo>
                    <a:pt x="768" y="868"/>
                  </a:lnTo>
                  <a:lnTo>
                    <a:pt x="1001" y="868"/>
                  </a:lnTo>
                  <a:lnTo>
                    <a:pt x="1202" y="834"/>
                  </a:lnTo>
                  <a:lnTo>
                    <a:pt x="1435" y="768"/>
                  </a:lnTo>
                  <a:lnTo>
                    <a:pt x="1635" y="634"/>
                  </a:lnTo>
                  <a:lnTo>
                    <a:pt x="1669" y="567"/>
                  </a:lnTo>
                  <a:lnTo>
                    <a:pt x="1702" y="467"/>
                  </a:lnTo>
                  <a:lnTo>
                    <a:pt x="1669" y="367"/>
                  </a:lnTo>
                  <a:lnTo>
                    <a:pt x="1635" y="300"/>
                  </a:lnTo>
                  <a:lnTo>
                    <a:pt x="1535" y="267"/>
                  </a:lnTo>
                  <a:lnTo>
                    <a:pt x="1469" y="234"/>
                  </a:lnTo>
                  <a:lnTo>
                    <a:pt x="1368" y="267"/>
                  </a:lnTo>
                  <a:lnTo>
                    <a:pt x="1302" y="300"/>
                  </a:lnTo>
                  <a:lnTo>
                    <a:pt x="1268" y="334"/>
                  </a:lnTo>
                  <a:lnTo>
                    <a:pt x="1202" y="367"/>
                  </a:lnTo>
                  <a:lnTo>
                    <a:pt x="1168" y="367"/>
                  </a:lnTo>
                  <a:lnTo>
                    <a:pt x="1168" y="401"/>
                  </a:lnTo>
                  <a:lnTo>
                    <a:pt x="1068" y="401"/>
                  </a:lnTo>
                  <a:lnTo>
                    <a:pt x="1035" y="434"/>
                  </a:lnTo>
                  <a:lnTo>
                    <a:pt x="835" y="434"/>
                  </a:lnTo>
                  <a:lnTo>
                    <a:pt x="668" y="367"/>
                  </a:lnTo>
                  <a:lnTo>
                    <a:pt x="634" y="367"/>
                  </a:lnTo>
                  <a:lnTo>
                    <a:pt x="568" y="300"/>
                  </a:lnTo>
                  <a:lnTo>
                    <a:pt x="534" y="300"/>
                  </a:lnTo>
                  <a:lnTo>
                    <a:pt x="501" y="234"/>
                  </a:lnTo>
                  <a:lnTo>
                    <a:pt x="468" y="200"/>
                  </a:lnTo>
                  <a:lnTo>
                    <a:pt x="401" y="134"/>
                  </a:lnTo>
                  <a:lnTo>
                    <a:pt x="368" y="67"/>
                  </a:lnTo>
                  <a:lnTo>
                    <a:pt x="267" y="34"/>
                  </a:lnTo>
                  <a:lnTo>
                    <a:pt x="2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93;p68">
              <a:extLst>
                <a:ext uri="{FF2B5EF4-FFF2-40B4-BE49-F238E27FC236}">
                  <a16:creationId xmlns:a16="http://schemas.microsoft.com/office/drawing/2014/main" id="{D1DC6034-223A-4109-BE84-08FBB638758E}"/>
                </a:ext>
              </a:extLst>
            </p:cNvPr>
            <p:cNvSpPr/>
            <p:nvPr/>
          </p:nvSpPr>
          <p:spPr>
            <a:xfrm>
              <a:off x="442450" y="3384175"/>
              <a:ext cx="25" cy="25"/>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1694;p68">
            <a:extLst>
              <a:ext uri="{FF2B5EF4-FFF2-40B4-BE49-F238E27FC236}">
                <a16:creationId xmlns:a16="http://schemas.microsoft.com/office/drawing/2014/main" id="{91EEF242-9FE1-4E15-AFB5-08CCF31545DC}"/>
              </a:ext>
            </a:extLst>
          </p:cNvPr>
          <p:cNvSpPr/>
          <p:nvPr/>
        </p:nvSpPr>
        <p:spPr>
          <a:xfrm>
            <a:off x="7448809" y="2277727"/>
            <a:ext cx="1176900" cy="117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1695;p68">
            <a:extLst>
              <a:ext uri="{FF2B5EF4-FFF2-40B4-BE49-F238E27FC236}">
                <a16:creationId xmlns:a16="http://schemas.microsoft.com/office/drawing/2014/main" id="{8D8D10BA-B2C0-433F-831B-FA6CC4609B71}"/>
              </a:ext>
            </a:extLst>
          </p:cNvPr>
          <p:cNvGrpSpPr/>
          <p:nvPr/>
        </p:nvGrpSpPr>
        <p:grpSpPr>
          <a:xfrm>
            <a:off x="7520977" y="1937093"/>
            <a:ext cx="1032565" cy="1858166"/>
            <a:chOff x="881175" y="1854525"/>
            <a:chExt cx="491300" cy="884125"/>
          </a:xfrm>
        </p:grpSpPr>
        <p:sp>
          <p:nvSpPr>
            <p:cNvPr id="74" name="Google Shape;1696;p68">
              <a:extLst>
                <a:ext uri="{FF2B5EF4-FFF2-40B4-BE49-F238E27FC236}">
                  <a16:creationId xmlns:a16="http://schemas.microsoft.com/office/drawing/2014/main" id="{03C70397-2244-4A27-A320-73770B5C9614}"/>
                </a:ext>
              </a:extLst>
            </p:cNvPr>
            <p:cNvSpPr/>
            <p:nvPr/>
          </p:nvSpPr>
          <p:spPr>
            <a:xfrm>
              <a:off x="931225" y="1935425"/>
              <a:ext cx="383700" cy="655600"/>
            </a:xfrm>
            <a:custGeom>
              <a:avLst/>
              <a:gdLst/>
              <a:ahLst/>
              <a:cxnLst/>
              <a:rect l="l" t="t" r="r" b="b"/>
              <a:pathLst>
                <a:path w="15348" h="26224" extrusionOk="0">
                  <a:moveTo>
                    <a:pt x="7974" y="0"/>
                  </a:moveTo>
                  <a:lnTo>
                    <a:pt x="7607" y="34"/>
                  </a:lnTo>
                  <a:lnTo>
                    <a:pt x="7273" y="67"/>
                  </a:lnTo>
                  <a:lnTo>
                    <a:pt x="6539" y="200"/>
                  </a:lnTo>
                  <a:lnTo>
                    <a:pt x="5839" y="401"/>
                  </a:lnTo>
                  <a:lnTo>
                    <a:pt x="5305" y="634"/>
                  </a:lnTo>
                  <a:lnTo>
                    <a:pt x="4771" y="868"/>
                  </a:lnTo>
                  <a:lnTo>
                    <a:pt x="4271" y="1168"/>
                  </a:lnTo>
                  <a:lnTo>
                    <a:pt x="3804" y="1468"/>
                  </a:lnTo>
                  <a:lnTo>
                    <a:pt x="3337" y="1835"/>
                  </a:lnTo>
                  <a:lnTo>
                    <a:pt x="2903" y="2202"/>
                  </a:lnTo>
                  <a:lnTo>
                    <a:pt x="2502" y="2603"/>
                  </a:lnTo>
                  <a:lnTo>
                    <a:pt x="2135" y="3036"/>
                  </a:lnTo>
                  <a:lnTo>
                    <a:pt x="1768" y="3503"/>
                  </a:lnTo>
                  <a:lnTo>
                    <a:pt x="1435" y="3970"/>
                  </a:lnTo>
                  <a:lnTo>
                    <a:pt x="1135" y="4471"/>
                  </a:lnTo>
                  <a:lnTo>
                    <a:pt x="868" y="5005"/>
                  </a:lnTo>
                  <a:lnTo>
                    <a:pt x="634" y="5538"/>
                  </a:lnTo>
                  <a:lnTo>
                    <a:pt x="434" y="6072"/>
                  </a:lnTo>
                  <a:lnTo>
                    <a:pt x="267" y="6639"/>
                  </a:lnTo>
                  <a:lnTo>
                    <a:pt x="134" y="7207"/>
                  </a:lnTo>
                  <a:lnTo>
                    <a:pt x="34" y="7840"/>
                  </a:lnTo>
                  <a:lnTo>
                    <a:pt x="0" y="8474"/>
                  </a:lnTo>
                  <a:lnTo>
                    <a:pt x="0" y="9108"/>
                  </a:lnTo>
                  <a:lnTo>
                    <a:pt x="34" y="9709"/>
                  </a:lnTo>
                  <a:lnTo>
                    <a:pt x="100" y="10276"/>
                  </a:lnTo>
                  <a:lnTo>
                    <a:pt x="200" y="10843"/>
                  </a:lnTo>
                  <a:lnTo>
                    <a:pt x="367" y="11410"/>
                  </a:lnTo>
                  <a:lnTo>
                    <a:pt x="534" y="11944"/>
                  </a:lnTo>
                  <a:lnTo>
                    <a:pt x="734" y="12511"/>
                  </a:lnTo>
                  <a:lnTo>
                    <a:pt x="934" y="13045"/>
                  </a:lnTo>
                  <a:lnTo>
                    <a:pt x="1401" y="14113"/>
                  </a:lnTo>
                  <a:lnTo>
                    <a:pt x="1902" y="15214"/>
                  </a:lnTo>
                  <a:lnTo>
                    <a:pt x="2369" y="16348"/>
                  </a:lnTo>
                  <a:lnTo>
                    <a:pt x="2936" y="17582"/>
                  </a:lnTo>
                  <a:lnTo>
                    <a:pt x="3503" y="18783"/>
                  </a:lnTo>
                  <a:lnTo>
                    <a:pt x="4070" y="19984"/>
                  </a:lnTo>
                  <a:lnTo>
                    <a:pt x="4337" y="20585"/>
                  </a:lnTo>
                  <a:lnTo>
                    <a:pt x="4571" y="21185"/>
                  </a:lnTo>
                  <a:lnTo>
                    <a:pt x="4838" y="22153"/>
                  </a:lnTo>
                  <a:lnTo>
                    <a:pt x="5272" y="23854"/>
                  </a:lnTo>
                  <a:lnTo>
                    <a:pt x="5472" y="24722"/>
                  </a:lnTo>
                  <a:lnTo>
                    <a:pt x="5605" y="25456"/>
                  </a:lnTo>
                  <a:lnTo>
                    <a:pt x="5672" y="25990"/>
                  </a:lnTo>
                  <a:lnTo>
                    <a:pt x="5672" y="26123"/>
                  </a:lnTo>
                  <a:lnTo>
                    <a:pt x="5639" y="26190"/>
                  </a:lnTo>
                  <a:lnTo>
                    <a:pt x="5605" y="26190"/>
                  </a:lnTo>
                  <a:lnTo>
                    <a:pt x="6372" y="26223"/>
                  </a:lnTo>
                  <a:lnTo>
                    <a:pt x="7106" y="26223"/>
                  </a:lnTo>
                  <a:lnTo>
                    <a:pt x="8608" y="26190"/>
                  </a:lnTo>
                  <a:lnTo>
                    <a:pt x="10076" y="26123"/>
                  </a:lnTo>
                  <a:lnTo>
                    <a:pt x="11577" y="26056"/>
                  </a:lnTo>
                  <a:lnTo>
                    <a:pt x="11477" y="25156"/>
                  </a:lnTo>
                  <a:lnTo>
                    <a:pt x="11377" y="24288"/>
                  </a:lnTo>
                  <a:lnTo>
                    <a:pt x="11310" y="23421"/>
                  </a:lnTo>
                  <a:lnTo>
                    <a:pt x="11310" y="22587"/>
                  </a:lnTo>
                  <a:lnTo>
                    <a:pt x="11344" y="21719"/>
                  </a:lnTo>
                  <a:lnTo>
                    <a:pt x="11444" y="20885"/>
                  </a:lnTo>
                  <a:lnTo>
                    <a:pt x="11577" y="20018"/>
                  </a:lnTo>
                  <a:lnTo>
                    <a:pt x="11777" y="19150"/>
                  </a:lnTo>
                  <a:lnTo>
                    <a:pt x="12077" y="18183"/>
                  </a:lnTo>
                  <a:lnTo>
                    <a:pt x="12444" y="17215"/>
                  </a:lnTo>
                  <a:lnTo>
                    <a:pt x="12811" y="16281"/>
                  </a:lnTo>
                  <a:lnTo>
                    <a:pt x="13245" y="15314"/>
                  </a:lnTo>
                  <a:lnTo>
                    <a:pt x="13712" y="14246"/>
                  </a:lnTo>
                  <a:lnTo>
                    <a:pt x="14179" y="13145"/>
                  </a:lnTo>
                  <a:lnTo>
                    <a:pt x="14613" y="12044"/>
                  </a:lnTo>
                  <a:lnTo>
                    <a:pt x="14813" y="11510"/>
                  </a:lnTo>
                  <a:lnTo>
                    <a:pt x="14980" y="10943"/>
                  </a:lnTo>
                  <a:lnTo>
                    <a:pt x="15113" y="10376"/>
                  </a:lnTo>
                  <a:lnTo>
                    <a:pt x="15214" y="9809"/>
                  </a:lnTo>
                  <a:lnTo>
                    <a:pt x="15314" y="9242"/>
                  </a:lnTo>
                  <a:lnTo>
                    <a:pt x="15347" y="8641"/>
                  </a:lnTo>
                  <a:lnTo>
                    <a:pt x="15347" y="8074"/>
                  </a:lnTo>
                  <a:lnTo>
                    <a:pt x="15314" y="7473"/>
                  </a:lnTo>
                  <a:lnTo>
                    <a:pt x="15247" y="6873"/>
                  </a:lnTo>
                  <a:lnTo>
                    <a:pt x="15113" y="6272"/>
                  </a:lnTo>
                  <a:lnTo>
                    <a:pt x="14913" y="5538"/>
                  </a:lnTo>
                  <a:lnTo>
                    <a:pt x="14613" y="4838"/>
                  </a:lnTo>
                  <a:lnTo>
                    <a:pt x="14279" y="4137"/>
                  </a:lnTo>
                  <a:lnTo>
                    <a:pt x="13879" y="3503"/>
                  </a:lnTo>
                  <a:lnTo>
                    <a:pt x="13412" y="2869"/>
                  </a:lnTo>
                  <a:lnTo>
                    <a:pt x="12912" y="2302"/>
                  </a:lnTo>
                  <a:lnTo>
                    <a:pt x="12378" y="1768"/>
                  </a:lnTo>
                  <a:lnTo>
                    <a:pt x="11777" y="1301"/>
                  </a:lnTo>
                  <a:lnTo>
                    <a:pt x="11410" y="1068"/>
                  </a:lnTo>
                  <a:lnTo>
                    <a:pt x="11077" y="868"/>
                  </a:lnTo>
                  <a:lnTo>
                    <a:pt x="10710" y="668"/>
                  </a:lnTo>
                  <a:lnTo>
                    <a:pt x="10309" y="501"/>
                  </a:lnTo>
                  <a:lnTo>
                    <a:pt x="9909" y="334"/>
                  </a:lnTo>
                  <a:lnTo>
                    <a:pt x="9542" y="200"/>
                  </a:lnTo>
                  <a:lnTo>
                    <a:pt x="9108" y="100"/>
                  </a:lnTo>
                  <a:lnTo>
                    <a:pt x="8708" y="67"/>
                  </a:lnTo>
                  <a:lnTo>
                    <a:pt x="8341" y="34"/>
                  </a:lnTo>
                  <a:lnTo>
                    <a:pt x="79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97;p68">
              <a:extLst>
                <a:ext uri="{FF2B5EF4-FFF2-40B4-BE49-F238E27FC236}">
                  <a16:creationId xmlns:a16="http://schemas.microsoft.com/office/drawing/2014/main" id="{CF37EF71-668B-46CF-B995-AC668B649DEA}"/>
                </a:ext>
              </a:extLst>
            </p:cNvPr>
            <p:cNvSpPr/>
            <p:nvPr/>
          </p:nvSpPr>
          <p:spPr>
            <a:xfrm>
              <a:off x="881175" y="1854525"/>
              <a:ext cx="491300" cy="732325"/>
            </a:xfrm>
            <a:custGeom>
              <a:avLst/>
              <a:gdLst/>
              <a:ahLst/>
              <a:cxnLst/>
              <a:rect l="l" t="t" r="r" b="b"/>
              <a:pathLst>
                <a:path w="19652" h="29293" extrusionOk="0">
                  <a:moveTo>
                    <a:pt x="9509" y="0"/>
                  </a:moveTo>
                  <a:lnTo>
                    <a:pt x="8675" y="33"/>
                  </a:lnTo>
                  <a:lnTo>
                    <a:pt x="8274" y="67"/>
                  </a:lnTo>
                  <a:lnTo>
                    <a:pt x="7874" y="134"/>
                  </a:lnTo>
                  <a:lnTo>
                    <a:pt x="7474" y="200"/>
                  </a:lnTo>
                  <a:lnTo>
                    <a:pt x="7073" y="300"/>
                  </a:lnTo>
                  <a:lnTo>
                    <a:pt x="6673" y="434"/>
                  </a:lnTo>
                  <a:lnTo>
                    <a:pt x="6306" y="567"/>
                  </a:lnTo>
                  <a:lnTo>
                    <a:pt x="5906" y="734"/>
                  </a:lnTo>
                  <a:lnTo>
                    <a:pt x="5539" y="901"/>
                  </a:lnTo>
                  <a:lnTo>
                    <a:pt x="5172" y="1101"/>
                  </a:lnTo>
                  <a:lnTo>
                    <a:pt x="4838" y="1335"/>
                  </a:lnTo>
                  <a:lnTo>
                    <a:pt x="4504" y="1568"/>
                  </a:lnTo>
                  <a:lnTo>
                    <a:pt x="4171" y="1835"/>
                  </a:lnTo>
                  <a:lnTo>
                    <a:pt x="3570" y="2369"/>
                  </a:lnTo>
                  <a:lnTo>
                    <a:pt x="3036" y="2969"/>
                  </a:lnTo>
                  <a:lnTo>
                    <a:pt x="2536" y="3603"/>
                  </a:lnTo>
                  <a:lnTo>
                    <a:pt x="2069" y="4304"/>
                  </a:lnTo>
                  <a:lnTo>
                    <a:pt x="1669" y="5004"/>
                  </a:lnTo>
                  <a:lnTo>
                    <a:pt x="1302" y="5738"/>
                  </a:lnTo>
                  <a:lnTo>
                    <a:pt x="968" y="6506"/>
                  </a:lnTo>
                  <a:lnTo>
                    <a:pt x="701" y="7273"/>
                  </a:lnTo>
                  <a:lnTo>
                    <a:pt x="468" y="8040"/>
                  </a:lnTo>
                  <a:lnTo>
                    <a:pt x="267" y="8875"/>
                  </a:lnTo>
                  <a:lnTo>
                    <a:pt x="134" y="9675"/>
                  </a:lnTo>
                  <a:lnTo>
                    <a:pt x="34" y="10509"/>
                  </a:lnTo>
                  <a:lnTo>
                    <a:pt x="1" y="11343"/>
                  </a:lnTo>
                  <a:lnTo>
                    <a:pt x="1" y="12177"/>
                  </a:lnTo>
                  <a:lnTo>
                    <a:pt x="34" y="12978"/>
                  </a:lnTo>
                  <a:lnTo>
                    <a:pt x="134" y="13812"/>
                  </a:lnTo>
                  <a:lnTo>
                    <a:pt x="267" y="14680"/>
                  </a:lnTo>
                  <a:lnTo>
                    <a:pt x="501" y="15547"/>
                  </a:lnTo>
                  <a:lnTo>
                    <a:pt x="768" y="16348"/>
                  </a:lnTo>
                  <a:lnTo>
                    <a:pt x="1068" y="17182"/>
                  </a:lnTo>
                  <a:lnTo>
                    <a:pt x="1402" y="17982"/>
                  </a:lnTo>
                  <a:lnTo>
                    <a:pt x="1769" y="18783"/>
                  </a:lnTo>
                  <a:lnTo>
                    <a:pt x="2569" y="20351"/>
                  </a:lnTo>
                  <a:lnTo>
                    <a:pt x="3437" y="21986"/>
                  </a:lnTo>
                  <a:lnTo>
                    <a:pt x="3837" y="22820"/>
                  </a:lnTo>
                  <a:lnTo>
                    <a:pt x="4204" y="23687"/>
                  </a:lnTo>
                  <a:lnTo>
                    <a:pt x="4538" y="24555"/>
                  </a:lnTo>
                  <a:lnTo>
                    <a:pt x="4838" y="25456"/>
                  </a:lnTo>
                  <a:lnTo>
                    <a:pt x="5038" y="26356"/>
                  </a:lnTo>
                  <a:lnTo>
                    <a:pt x="5138" y="26824"/>
                  </a:lnTo>
                  <a:lnTo>
                    <a:pt x="5172" y="27257"/>
                  </a:lnTo>
                  <a:lnTo>
                    <a:pt x="5205" y="27724"/>
                  </a:lnTo>
                  <a:lnTo>
                    <a:pt x="5238" y="28158"/>
                  </a:lnTo>
                  <a:lnTo>
                    <a:pt x="5205" y="28625"/>
                  </a:lnTo>
                  <a:lnTo>
                    <a:pt x="5172" y="29059"/>
                  </a:lnTo>
                  <a:lnTo>
                    <a:pt x="5172" y="29159"/>
                  </a:lnTo>
                  <a:lnTo>
                    <a:pt x="5238" y="29226"/>
                  </a:lnTo>
                  <a:lnTo>
                    <a:pt x="5305" y="29259"/>
                  </a:lnTo>
                  <a:lnTo>
                    <a:pt x="5372" y="29292"/>
                  </a:lnTo>
                  <a:lnTo>
                    <a:pt x="5472" y="29259"/>
                  </a:lnTo>
                  <a:lnTo>
                    <a:pt x="5539" y="29226"/>
                  </a:lnTo>
                  <a:lnTo>
                    <a:pt x="5605" y="29159"/>
                  </a:lnTo>
                  <a:lnTo>
                    <a:pt x="5639" y="29059"/>
                  </a:lnTo>
                  <a:lnTo>
                    <a:pt x="5672" y="28625"/>
                  </a:lnTo>
                  <a:lnTo>
                    <a:pt x="5672" y="28158"/>
                  </a:lnTo>
                  <a:lnTo>
                    <a:pt x="5672" y="27724"/>
                  </a:lnTo>
                  <a:lnTo>
                    <a:pt x="5639" y="27291"/>
                  </a:lnTo>
                  <a:lnTo>
                    <a:pt x="5539" y="26423"/>
                  </a:lnTo>
                  <a:lnTo>
                    <a:pt x="5339" y="25556"/>
                  </a:lnTo>
                  <a:lnTo>
                    <a:pt x="5072" y="24722"/>
                  </a:lnTo>
                  <a:lnTo>
                    <a:pt x="4771" y="23921"/>
                  </a:lnTo>
                  <a:lnTo>
                    <a:pt x="4438" y="23087"/>
                  </a:lnTo>
                  <a:lnTo>
                    <a:pt x="4071" y="22286"/>
                  </a:lnTo>
                  <a:lnTo>
                    <a:pt x="3270" y="20718"/>
                  </a:lnTo>
                  <a:lnTo>
                    <a:pt x="2436" y="19117"/>
                  </a:lnTo>
                  <a:lnTo>
                    <a:pt x="2036" y="18349"/>
                  </a:lnTo>
                  <a:lnTo>
                    <a:pt x="1669" y="17549"/>
                  </a:lnTo>
                  <a:lnTo>
                    <a:pt x="1335" y="16715"/>
                  </a:lnTo>
                  <a:lnTo>
                    <a:pt x="1068" y="15914"/>
                  </a:lnTo>
                  <a:lnTo>
                    <a:pt x="835" y="15113"/>
                  </a:lnTo>
                  <a:lnTo>
                    <a:pt x="668" y="14313"/>
                  </a:lnTo>
                  <a:lnTo>
                    <a:pt x="534" y="13512"/>
                  </a:lnTo>
                  <a:lnTo>
                    <a:pt x="468" y="12678"/>
                  </a:lnTo>
                  <a:lnTo>
                    <a:pt x="434" y="11877"/>
                  </a:lnTo>
                  <a:lnTo>
                    <a:pt x="434" y="11043"/>
                  </a:lnTo>
                  <a:lnTo>
                    <a:pt x="501" y="10209"/>
                  </a:lnTo>
                  <a:lnTo>
                    <a:pt x="634" y="9408"/>
                  </a:lnTo>
                  <a:lnTo>
                    <a:pt x="768" y="8574"/>
                  </a:lnTo>
                  <a:lnTo>
                    <a:pt x="1001" y="7807"/>
                  </a:lnTo>
                  <a:lnTo>
                    <a:pt x="1235" y="7006"/>
                  </a:lnTo>
                  <a:lnTo>
                    <a:pt x="1535" y="6239"/>
                  </a:lnTo>
                  <a:lnTo>
                    <a:pt x="1902" y="5505"/>
                  </a:lnTo>
                  <a:lnTo>
                    <a:pt x="2303" y="4771"/>
                  </a:lnTo>
                  <a:lnTo>
                    <a:pt x="2736" y="4104"/>
                  </a:lnTo>
                  <a:lnTo>
                    <a:pt x="3237" y="3436"/>
                  </a:lnTo>
                  <a:lnTo>
                    <a:pt x="3770" y="2836"/>
                  </a:lnTo>
                  <a:lnTo>
                    <a:pt x="4371" y="2269"/>
                  </a:lnTo>
                  <a:lnTo>
                    <a:pt x="4671" y="2002"/>
                  </a:lnTo>
                  <a:lnTo>
                    <a:pt x="5005" y="1768"/>
                  </a:lnTo>
                  <a:lnTo>
                    <a:pt x="5339" y="1568"/>
                  </a:lnTo>
                  <a:lnTo>
                    <a:pt x="5672" y="1368"/>
                  </a:lnTo>
                  <a:lnTo>
                    <a:pt x="6039" y="1168"/>
                  </a:lnTo>
                  <a:lnTo>
                    <a:pt x="6406" y="1001"/>
                  </a:lnTo>
                  <a:lnTo>
                    <a:pt x="6773" y="868"/>
                  </a:lnTo>
                  <a:lnTo>
                    <a:pt x="7173" y="767"/>
                  </a:lnTo>
                  <a:lnTo>
                    <a:pt x="7540" y="634"/>
                  </a:lnTo>
                  <a:lnTo>
                    <a:pt x="7941" y="567"/>
                  </a:lnTo>
                  <a:lnTo>
                    <a:pt x="8341" y="501"/>
                  </a:lnTo>
                  <a:lnTo>
                    <a:pt x="8775" y="467"/>
                  </a:lnTo>
                  <a:lnTo>
                    <a:pt x="9576" y="467"/>
                  </a:lnTo>
                  <a:lnTo>
                    <a:pt x="10376" y="534"/>
                  </a:lnTo>
                  <a:lnTo>
                    <a:pt x="11177" y="667"/>
                  </a:lnTo>
                  <a:lnTo>
                    <a:pt x="11944" y="901"/>
                  </a:lnTo>
                  <a:lnTo>
                    <a:pt x="12712" y="1168"/>
                  </a:lnTo>
                  <a:lnTo>
                    <a:pt x="13446" y="1501"/>
                  </a:lnTo>
                  <a:lnTo>
                    <a:pt x="14146" y="1902"/>
                  </a:lnTo>
                  <a:lnTo>
                    <a:pt x="14813" y="2369"/>
                  </a:lnTo>
                  <a:lnTo>
                    <a:pt x="15481" y="2869"/>
                  </a:lnTo>
                  <a:lnTo>
                    <a:pt x="16081" y="3436"/>
                  </a:lnTo>
                  <a:lnTo>
                    <a:pt x="16648" y="4004"/>
                  </a:lnTo>
                  <a:lnTo>
                    <a:pt x="17182" y="4671"/>
                  </a:lnTo>
                  <a:lnTo>
                    <a:pt x="17683" y="5338"/>
                  </a:lnTo>
                  <a:lnTo>
                    <a:pt x="18116" y="6039"/>
                  </a:lnTo>
                  <a:lnTo>
                    <a:pt x="18483" y="6773"/>
                  </a:lnTo>
                  <a:lnTo>
                    <a:pt x="18784" y="7540"/>
                  </a:lnTo>
                  <a:lnTo>
                    <a:pt x="18917" y="7974"/>
                  </a:lnTo>
                  <a:lnTo>
                    <a:pt x="19017" y="8407"/>
                  </a:lnTo>
                  <a:lnTo>
                    <a:pt x="19117" y="8808"/>
                  </a:lnTo>
                  <a:lnTo>
                    <a:pt x="19151" y="9242"/>
                  </a:lnTo>
                  <a:lnTo>
                    <a:pt x="19184" y="9675"/>
                  </a:lnTo>
                  <a:lnTo>
                    <a:pt x="19217" y="10109"/>
                  </a:lnTo>
                  <a:lnTo>
                    <a:pt x="19184" y="10976"/>
                  </a:lnTo>
                  <a:lnTo>
                    <a:pt x="19051" y="11844"/>
                  </a:lnTo>
                  <a:lnTo>
                    <a:pt x="18884" y="12678"/>
                  </a:lnTo>
                  <a:lnTo>
                    <a:pt x="18684" y="13545"/>
                  </a:lnTo>
                  <a:lnTo>
                    <a:pt x="18383" y="14379"/>
                  </a:lnTo>
                  <a:lnTo>
                    <a:pt x="18083" y="15213"/>
                  </a:lnTo>
                  <a:lnTo>
                    <a:pt x="17716" y="16014"/>
                  </a:lnTo>
                  <a:lnTo>
                    <a:pt x="16982" y="17616"/>
                  </a:lnTo>
                  <a:lnTo>
                    <a:pt x="16215" y="19217"/>
                  </a:lnTo>
                  <a:lnTo>
                    <a:pt x="15814" y="20051"/>
                  </a:lnTo>
                  <a:lnTo>
                    <a:pt x="15481" y="20852"/>
                  </a:lnTo>
                  <a:lnTo>
                    <a:pt x="15147" y="21652"/>
                  </a:lnTo>
                  <a:lnTo>
                    <a:pt x="14847" y="22453"/>
                  </a:lnTo>
                  <a:lnTo>
                    <a:pt x="14580" y="23287"/>
                  </a:lnTo>
                  <a:lnTo>
                    <a:pt x="14380" y="24121"/>
                  </a:lnTo>
                  <a:lnTo>
                    <a:pt x="14213" y="24955"/>
                  </a:lnTo>
                  <a:lnTo>
                    <a:pt x="14113" y="25823"/>
                  </a:lnTo>
                  <a:lnTo>
                    <a:pt x="14113" y="26657"/>
                  </a:lnTo>
                  <a:lnTo>
                    <a:pt x="14113" y="27090"/>
                  </a:lnTo>
                  <a:lnTo>
                    <a:pt x="14146" y="27524"/>
                  </a:lnTo>
                  <a:lnTo>
                    <a:pt x="14213" y="27925"/>
                  </a:lnTo>
                  <a:lnTo>
                    <a:pt x="14280" y="28325"/>
                  </a:lnTo>
                  <a:lnTo>
                    <a:pt x="14380" y="28725"/>
                  </a:lnTo>
                  <a:lnTo>
                    <a:pt x="14513" y="29126"/>
                  </a:lnTo>
                  <a:lnTo>
                    <a:pt x="14547" y="29192"/>
                  </a:lnTo>
                  <a:lnTo>
                    <a:pt x="14613" y="29259"/>
                  </a:lnTo>
                  <a:lnTo>
                    <a:pt x="14713" y="29292"/>
                  </a:lnTo>
                  <a:lnTo>
                    <a:pt x="14780" y="29259"/>
                  </a:lnTo>
                  <a:lnTo>
                    <a:pt x="14880" y="29226"/>
                  </a:lnTo>
                  <a:lnTo>
                    <a:pt x="14914" y="29159"/>
                  </a:lnTo>
                  <a:lnTo>
                    <a:pt x="14947" y="29092"/>
                  </a:lnTo>
                  <a:lnTo>
                    <a:pt x="14947" y="28992"/>
                  </a:lnTo>
                  <a:lnTo>
                    <a:pt x="14813" y="28558"/>
                  </a:lnTo>
                  <a:lnTo>
                    <a:pt x="14713" y="28125"/>
                  </a:lnTo>
                  <a:lnTo>
                    <a:pt x="14647" y="27691"/>
                  </a:lnTo>
                  <a:lnTo>
                    <a:pt x="14580" y="27224"/>
                  </a:lnTo>
                  <a:lnTo>
                    <a:pt x="14547" y="26790"/>
                  </a:lnTo>
                  <a:lnTo>
                    <a:pt x="14547" y="26356"/>
                  </a:lnTo>
                  <a:lnTo>
                    <a:pt x="14580" y="25889"/>
                  </a:lnTo>
                  <a:lnTo>
                    <a:pt x="14613" y="25456"/>
                  </a:lnTo>
                  <a:lnTo>
                    <a:pt x="14747" y="24555"/>
                  </a:lnTo>
                  <a:lnTo>
                    <a:pt x="14947" y="23687"/>
                  </a:lnTo>
                  <a:lnTo>
                    <a:pt x="15214" y="22820"/>
                  </a:lnTo>
                  <a:lnTo>
                    <a:pt x="15514" y="21986"/>
                  </a:lnTo>
                  <a:lnTo>
                    <a:pt x="15848" y="21119"/>
                  </a:lnTo>
                  <a:lnTo>
                    <a:pt x="16215" y="20285"/>
                  </a:lnTo>
                  <a:lnTo>
                    <a:pt x="16982" y="18616"/>
                  </a:lnTo>
                  <a:lnTo>
                    <a:pt x="17783" y="16948"/>
                  </a:lnTo>
                  <a:lnTo>
                    <a:pt x="18183" y="16114"/>
                  </a:lnTo>
                  <a:lnTo>
                    <a:pt x="18517" y="15247"/>
                  </a:lnTo>
                  <a:lnTo>
                    <a:pt x="18850" y="14446"/>
                  </a:lnTo>
                  <a:lnTo>
                    <a:pt x="19117" y="13579"/>
                  </a:lnTo>
                  <a:lnTo>
                    <a:pt x="19351" y="12711"/>
                  </a:lnTo>
                  <a:lnTo>
                    <a:pt x="19518" y="11844"/>
                  </a:lnTo>
                  <a:lnTo>
                    <a:pt x="19618" y="10976"/>
                  </a:lnTo>
                  <a:lnTo>
                    <a:pt x="19651" y="10543"/>
                  </a:lnTo>
                  <a:lnTo>
                    <a:pt x="19651" y="10109"/>
                  </a:lnTo>
                  <a:lnTo>
                    <a:pt x="19651" y="9642"/>
                  </a:lnTo>
                  <a:lnTo>
                    <a:pt x="19618" y="9208"/>
                  </a:lnTo>
                  <a:lnTo>
                    <a:pt x="19551" y="8774"/>
                  </a:lnTo>
                  <a:lnTo>
                    <a:pt x="19484" y="8341"/>
                  </a:lnTo>
                  <a:lnTo>
                    <a:pt x="19384" y="7940"/>
                  </a:lnTo>
                  <a:lnTo>
                    <a:pt x="19251" y="7540"/>
                  </a:lnTo>
                  <a:lnTo>
                    <a:pt x="18984" y="6773"/>
                  </a:lnTo>
                  <a:lnTo>
                    <a:pt x="18617" y="6005"/>
                  </a:lnTo>
                  <a:lnTo>
                    <a:pt x="18183" y="5305"/>
                  </a:lnTo>
                  <a:lnTo>
                    <a:pt x="17716" y="4604"/>
                  </a:lnTo>
                  <a:lnTo>
                    <a:pt x="17216" y="3970"/>
                  </a:lnTo>
                  <a:lnTo>
                    <a:pt x="16648" y="3370"/>
                  </a:lnTo>
                  <a:lnTo>
                    <a:pt x="16048" y="2803"/>
                  </a:lnTo>
                  <a:lnTo>
                    <a:pt x="15447" y="2269"/>
                  </a:lnTo>
                  <a:lnTo>
                    <a:pt x="14780" y="1802"/>
                  </a:lnTo>
                  <a:lnTo>
                    <a:pt x="14113" y="1368"/>
                  </a:lnTo>
                  <a:lnTo>
                    <a:pt x="13412" y="968"/>
                  </a:lnTo>
                  <a:lnTo>
                    <a:pt x="12678" y="667"/>
                  </a:lnTo>
                  <a:lnTo>
                    <a:pt x="11911" y="400"/>
                  </a:lnTo>
                  <a:lnTo>
                    <a:pt x="11110" y="200"/>
                  </a:lnTo>
                  <a:lnTo>
                    <a:pt x="10343" y="67"/>
                  </a:lnTo>
                  <a:lnTo>
                    <a:pt x="950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98;p68">
              <a:extLst>
                <a:ext uri="{FF2B5EF4-FFF2-40B4-BE49-F238E27FC236}">
                  <a16:creationId xmlns:a16="http://schemas.microsoft.com/office/drawing/2014/main" id="{5FB77ED0-BC01-4386-9C97-98C6EDB7A184}"/>
                </a:ext>
              </a:extLst>
            </p:cNvPr>
            <p:cNvSpPr/>
            <p:nvPr/>
          </p:nvSpPr>
          <p:spPr>
            <a:xfrm>
              <a:off x="1146400" y="2298225"/>
              <a:ext cx="97625" cy="284450"/>
            </a:xfrm>
            <a:custGeom>
              <a:avLst/>
              <a:gdLst/>
              <a:ahLst/>
              <a:cxnLst/>
              <a:rect l="l" t="t" r="r" b="b"/>
              <a:pathLst>
                <a:path w="3905" h="11378" extrusionOk="0">
                  <a:moveTo>
                    <a:pt x="3637" y="1"/>
                  </a:moveTo>
                  <a:lnTo>
                    <a:pt x="3537" y="34"/>
                  </a:lnTo>
                  <a:lnTo>
                    <a:pt x="3470" y="101"/>
                  </a:lnTo>
                  <a:lnTo>
                    <a:pt x="3037" y="702"/>
                  </a:lnTo>
                  <a:lnTo>
                    <a:pt x="2603" y="1302"/>
                  </a:lnTo>
                  <a:lnTo>
                    <a:pt x="2236" y="1936"/>
                  </a:lnTo>
                  <a:lnTo>
                    <a:pt x="1869" y="2603"/>
                  </a:lnTo>
                  <a:lnTo>
                    <a:pt x="1569" y="3270"/>
                  </a:lnTo>
                  <a:lnTo>
                    <a:pt x="1269" y="3938"/>
                  </a:lnTo>
                  <a:lnTo>
                    <a:pt x="1002" y="4638"/>
                  </a:lnTo>
                  <a:lnTo>
                    <a:pt x="768" y="5339"/>
                  </a:lnTo>
                  <a:lnTo>
                    <a:pt x="568" y="6040"/>
                  </a:lnTo>
                  <a:lnTo>
                    <a:pt x="401" y="6774"/>
                  </a:lnTo>
                  <a:lnTo>
                    <a:pt x="268" y="7474"/>
                  </a:lnTo>
                  <a:lnTo>
                    <a:pt x="134" y="8208"/>
                  </a:lnTo>
                  <a:lnTo>
                    <a:pt x="68" y="8942"/>
                  </a:lnTo>
                  <a:lnTo>
                    <a:pt x="34" y="9676"/>
                  </a:lnTo>
                  <a:lnTo>
                    <a:pt x="1" y="10443"/>
                  </a:lnTo>
                  <a:lnTo>
                    <a:pt x="34" y="11177"/>
                  </a:lnTo>
                  <a:lnTo>
                    <a:pt x="68" y="11277"/>
                  </a:lnTo>
                  <a:lnTo>
                    <a:pt x="101" y="11344"/>
                  </a:lnTo>
                  <a:lnTo>
                    <a:pt x="201" y="11378"/>
                  </a:lnTo>
                  <a:lnTo>
                    <a:pt x="334" y="11378"/>
                  </a:lnTo>
                  <a:lnTo>
                    <a:pt x="435" y="11344"/>
                  </a:lnTo>
                  <a:lnTo>
                    <a:pt x="468" y="11277"/>
                  </a:lnTo>
                  <a:lnTo>
                    <a:pt x="468" y="11177"/>
                  </a:lnTo>
                  <a:lnTo>
                    <a:pt x="468" y="10443"/>
                  </a:lnTo>
                  <a:lnTo>
                    <a:pt x="468" y="9709"/>
                  </a:lnTo>
                  <a:lnTo>
                    <a:pt x="501" y="9009"/>
                  </a:lnTo>
                  <a:lnTo>
                    <a:pt x="601" y="8275"/>
                  </a:lnTo>
                  <a:lnTo>
                    <a:pt x="701" y="7541"/>
                  </a:lnTo>
                  <a:lnTo>
                    <a:pt x="835" y="6840"/>
                  </a:lnTo>
                  <a:lnTo>
                    <a:pt x="1002" y="6140"/>
                  </a:lnTo>
                  <a:lnTo>
                    <a:pt x="1202" y="5439"/>
                  </a:lnTo>
                  <a:lnTo>
                    <a:pt x="1435" y="4772"/>
                  </a:lnTo>
                  <a:lnTo>
                    <a:pt x="1702" y="4105"/>
                  </a:lnTo>
                  <a:lnTo>
                    <a:pt x="1969" y="3437"/>
                  </a:lnTo>
                  <a:lnTo>
                    <a:pt x="2303" y="2770"/>
                  </a:lnTo>
                  <a:lnTo>
                    <a:pt x="2636" y="2136"/>
                  </a:lnTo>
                  <a:lnTo>
                    <a:pt x="3037" y="1502"/>
                  </a:lnTo>
                  <a:lnTo>
                    <a:pt x="3437" y="902"/>
                  </a:lnTo>
                  <a:lnTo>
                    <a:pt x="3837" y="335"/>
                  </a:lnTo>
                  <a:lnTo>
                    <a:pt x="3904" y="234"/>
                  </a:lnTo>
                  <a:lnTo>
                    <a:pt x="3904" y="168"/>
                  </a:lnTo>
                  <a:lnTo>
                    <a:pt x="3837" y="101"/>
                  </a:lnTo>
                  <a:lnTo>
                    <a:pt x="3804" y="34"/>
                  </a:lnTo>
                  <a:lnTo>
                    <a:pt x="37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99;p68">
              <a:extLst>
                <a:ext uri="{FF2B5EF4-FFF2-40B4-BE49-F238E27FC236}">
                  <a16:creationId xmlns:a16="http://schemas.microsoft.com/office/drawing/2014/main" id="{0FF9A3AF-47CB-4BA0-8AD6-0E296C8C563A}"/>
                </a:ext>
              </a:extLst>
            </p:cNvPr>
            <p:cNvSpPr/>
            <p:nvPr/>
          </p:nvSpPr>
          <p:spPr>
            <a:xfrm>
              <a:off x="958750" y="2125575"/>
              <a:ext cx="316950" cy="468775"/>
            </a:xfrm>
            <a:custGeom>
              <a:avLst/>
              <a:gdLst/>
              <a:ahLst/>
              <a:cxnLst/>
              <a:rect l="l" t="t" r="r" b="b"/>
              <a:pathLst>
                <a:path w="12678" h="18751" extrusionOk="0">
                  <a:moveTo>
                    <a:pt x="9509" y="2103"/>
                  </a:moveTo>
                  <a:lnTo>
                    <a:pt x="9609" y="2470"/>
                  </a:lnTo>
                  <a:lnTo>
                    <a:pt x="9642" y="2870"/>
                  </a:lnTo>
                  <a:lnTo>
                    <a:pt x="9675" y="3270"/>
                  </a:lnTo>
                  <a:lnTo>
                    <a:pt x="9675" y="3637"/>
                  </a:lnTo>
                  <a:lnTo>
                    <a:pt x="9675" y="4071"/>
                  </a:lnTo>
                  <a:lnTo>
                    <a:pt x="9609" y="4471"/>
                  </a:lnTo>
                  <a:lnTo>
                    <a:pt x="9575" y="4905"/>
                  </a:lnTo>
                  <a:lnTo>
                    <a:pt x="9475" y="5306"/>
                  </a:lnTo>
                  <a:lnTo>
                    <a:pt x="9275" y="6106"/>
                  </a:lnTo>
                  <a:lnTo>
                    <a:pt x="9142" y="6540"/>
                  </a:lnTo>
                  <a:lnTo>
                    <a:pt x="9041" y="6740"/>
                  </a:lnTo>
                  <a:lnTo>
                    <a:pt x="8975" y="6807"/>
                  </a:lnTo>
                  <a:lnTo>
                    <a:pt x="8875" y="6840"/>
                  </a:lnTo>
                  <a:lnTo>
                    <a:pt x="8841" y="6840"/>
                  </a:lnTo>
                  <a:lnTo>
                    <a:pt x="8808" y="6807"/>
                  </a:lnTo>
                  <a:lnTo>
                    <a:pt x="8741" y="6640"/>
                  </a:lnTo>
                  <a:lnTo>
                    <a:pt x="8674" y="6440"/>
                  </a:lnTo>
                  <a:lnTo>
                    <a:pt x="8608" y="6206"/>
                  </a:lnTo>
                  <a:lnTo>
                    <a:pt x="8541" y="5706"/>
                  </a:lnTo>
                  <a:lnTo>
                    <a:pt x="8541" y="5406"/>
                  </a:lnTo>
                  <a:lnTo>
                    <a:pt x="8508" y="5005"/>
                  </a:lnTo>
                  <a:lnTo>
                    <a:pt x="8541" y="4638"/>
                  </a:lnTo>
                  <a:lnTo>
                    <a:pt x="8608" y="4271"/>
                  </a:lnTo>
                  <a:lnTo>
                    <a:pt x="8674" y="3904"/>
                  </a:lnTo>
                  <a:lnTo>
                    <a:pt x="8775" y="3537"/>
                  </a:lnTo>
                  <a:lnTo>
                    <a:pt x="8908" y="3204"/>
                  </a:lnTo>
                  <a:lnTo>
                    <a:pt x="9041" y="2870"/>
                  </a:lnTo>
                  <a:lnTo>
                    <a:pt x="9208" y="2536"/>
                  </a:lnTo>
                  <a:lnTo>
                    <a:pt x="9509" y="2103"/>
                  </a:lnTo>
                  <a:close/>
                  <a:moveTo>
                    <a:pt x="6773" y="1836"/>
                  </a:moveTo>
                  <a:lnTo>
                    <a:pt x="6973" y="2336"/>
                  </a:lnTo>
                  <a:lnTo>
                    <a:pt x="7106" y="2837"/>
                  </a:lnTo>
                  <a:lnTo>
                    <a:pt x="7207" y="3337"/>
                  </a:lnTo>
                  <a:lnTo>
                    <a:pt x="7273" y="3838"/>
                  </a:lnTo>
                  <a:lnTo>
                    <a:pt x="7273" y="4238"/>
                  </a:lnTo>
                  <a:lnTo>
                    <a:pt x="7273" y="4605"/>
                  </a:lnTo>
                  <a:lnTo>
                    <a:pt x="7240" y="5005"/>
                  </a:lnTo>
                  <a:lnTo>
                    <a:pt x="7173" y="5372"/>
                  </a:lnTo>
                  <a:lnTo>
                    <a:pt x="7106" y="5739"/>
                  </a:lnTo>
                  <a:lnTo>
                    <a:pt x="7006" y="6140"/>
                  </a:lnTo>
                  <a:lnTo>
                    <a:pt x="6873" y="6507"/>
                  </a:lnTo>
                  <a:lnTo>
                    <a:pt x="6739" y="6840"/>
                  </a:lnTo>
                  <a:lnTo>
                    <a:pt x="6639" y="7007"/>
                  </a:lnTo>
                  <a:lnTo>
                    <a:pt x="6539" y="7174"/>
                  </a:lnTo>
                  <a:lnTo>
                    <a:pt x="6473" y="7207"/>
                  </a:lnTo>
                  <a:lnTo>
                    <a:pt x="6406" y="7241"/>
                  </a:lnTo>
                  <a:lnTo>
                    <a:pt x="6306" y="7207"/>
                  </a:lnTo>
                  <a:lnTo>
                    <a:pt x="6206" y="7174"/>
                  </a:lnTo>
                  <a:lnTo>
                    <a:pt x="6072" y="7007"/>
                  </a:lnTo>
                  <a:lnTo>
                    <a:pt x="5972" y="6840"/>
                  </a:lnTo>
                  <a:lnTo>
                    <a:pt x="5839" y="6440"/>
                  </a:lnTo>
                  <a:lnTo>
                    <a:pt x="5739" y="6073"/>
                  </a:lnTo>
                  <a:lnTo>
                    <a:pt x="5672" y="5673"/>
                  </a:lnTo>
                  <a:lnTo>
                    <a:pt x="5672" y="5272"/>
                  </a:lnTo>
                  <a:lnTo>
                    <a:pt x="5672" y="4872"/>
                  </a:lnTo>
                  <a:lnTo>
                    <a:pt x="5739" y="4471"/>
                  </a:lnTo>
                  <a:lnTo>
                    <a:pt x="5805" y="4105"/>
                  </a:lnTo>
                  <a:lnTo>
                    <a:pt x="5905" y="3704"/>
                  </a:lnTo>
                  <a:lnTo>
                    <a:pt x="6039" y="3304"/>
                  </a:lnTo>
                  <a:lnTo>
                    <a:pt x="6172" y="2937"/>
                  </a:lnTo>
                  <a:lnTo>
                    <a:pt x="6339" y="2570"/>
                  </a:lnTo>
                  <a:lnTo>
                    <a:pt x="6539" y="2236"/>
                  </a:lnTo>
                  <a:lnTo>
                    <a:pt x="6739" y="1903"/>
                  </a:lnTo>
                  <a:lnTo>
                    <a:pt x="6773" y="1836"/>
                  </a:lnTo>
                  <a:close/>
                  <a:moveTo>
                    <a:pt x="3670" y="1802"/>
                  </a:moveTo>
                  <a:lnTo>
                    <a:pt x="3904" y="2370"/>
                  </a:lnTo>
                  <a:lnTo>
                    <a:pt x="4037" y="2903"/>
                  </a:lnTo>
                  <a:lnTo>
                    <a:pt x="4137" y="3604"/>
                  </a:lnTo>
                  <a:lnTo>
                    <a:pt x="4204" y="4305"/>
                  </a:lnTo>
                  <a:lnTo>
                    <a:pt x="4204" y="5005"/>
                  </a:lnTo>
                  <a:lnTo>
                    <a:pt x="4171" y="5706"/>
                  </a:lnTo>
                  <a:lnTo>
                    <a:pt x="4104" y="6006"/>
                  </a:lnTo>
                  <a:lnTo>
                    <a:pt x="4037" y="6340"/>
                  </a:lnTo>
                  <a:lnTo>
                    <a:pt x="3937" y="6640"/>
                  </a:lnTo>
                  <a:lnTo>
                    <a:pt x="3770" y="6907"/>
                  </a:lnTo>
                  <a:lnTo>
                    <a:pt x="3570" y="7174"/>
                  </a:lnTo>
                  <a:lnTo>
                    <a:pt x="3403" y="7307"/>
                  </a:lnTo>
                  <a:lnTo>
                    <a:pt x="3270" y="7407"/>
                  </a:lnTo>
                  <a:lnTo>
                    <a:pt x="3103" y="7474"/>
                  </a:lnTo>
                  <a:lnTo>
                    <a:pt x="2936" y="7474"/>
                  </a:lnTo>
                  <a:lnTo>
                    <a:pt x="2803" y="7441"/>
                  </a:lnTo>
                  <a:lnTo>
                    <a:pt x="2669" y="7274"/>
                  </a:lnTo>
                  <a:lnTo>
                    <a:pt x="2569" y="7140"/>
                  </a:lnTo>
                  <a:lnTo>
                    <a:pt x="2536" y="6940"/>
                  </a:lnTo>
                  <a:lnTo>
                    <a:pt x="2469" y="6573"/>
                  </a:lnTo>
                  <a:lnTo>
                    <a:pt x="2436" y="6206"/>
                  </a:lnTo>
                  <a:lnTo>
                    <a:pt x="2402" y="5873"/>
                  </a:lnTo>
                  <a:lnTo>
                    <a:pt x="2436" y="5472"/>
                  </a:lnTo>
                  <a:lnTo>
                    <a:pt x="2436" y="5105"/>
                  </a:lnTo>
                  <a:lnTo>
                    <a:pt x="2502" y="4738"/>
                  </a:lnTo>
                  <a:lnTo>
                    <a:pt x="2569" y="4371"/>
                  </a:lnTo>
                  <a:lnTo>
                    <a:pt x="2736" y="3704"/>
                  </a:lnTo>
                  <a:lnTo>
                    <a:pt x="3003" y="3037"/>
                  </a:lnTo>
                  <a:lnTo>
                    <a:pt x="3303" y="2403"/>
                  </a:lnTo>
                  <a:lnTo>
                    <a:pt x="3670" y="1802"/>
                  </a:lnTo>
                  <a:close/>
                  <a:moveTo>
                    <a:pt x="2302" y="468"/>
                  </a:moveTo>
                  <a:lnTo>
                    <a:pt x="2502" y="535"/>
                  </a:lnTo>
                  <a:lnTo>
                    <a:pt x="2803" y="668"/>
                  </a:lnTo>
                  <a:lnTo>
                    <a:pt x="3036" y="868"/>
                  </a:lnTo>
                  <a:lnTo>
                    <a:pt x="3270" y="1102"/>
                  </a:lnTo>
                  <a:lnTo>
                    <a:pt x="3470" y="1369"/>
                  </a:lnTo>
                  <a:lnTo>
                    <a:pt x="3136" y="1802"/>
                  </a:lnTo>
                  <a:lnTo>
                    <a:pt x="2869" y="2270"/>
                  </a:lnTo>
                  <a:lnTo>
                    <a:pt x="2669" y="2670"/>
                  </a:lnTo>
                  <a:lnTo>
                    <a:pt x="2469" y="3104"/>
                  </a:lnTo>
                  <a:lnTo>
                    <a:pt x="2336" y="3537"/>
                  </a:lnTo>
                  <a:lnTo>
                    <a:pt x="2202" y="3971"/>
                  </a:lnTo>
                  <a:lnTo>
                    <a:pt x="2102" y="4405"/>
                  </a:lnTo>
                  <a:lnTo>
                    <a:pt x="2035" y="4872"/>
                  </a:lnTo>
                  <a:lnTo>
                    <a:pt x="1969" y="5306"/>
                  </a:lnTo>
                  <a:lnTo>
                    <a:pt x="1969" y="5773"/>
                  </a:lnTo>
                  <a:lnTo>
                    <a:pt x="1969" y="6206"/>
                  </a:lnTo>
                  <a:lnTo>
                    <a:pt x="2002" y="6640"/>
                  </a:lnTo>
                  <a:lnTo>
                    <a:pt x="2102" y="7040"/>
                  </a:lnTo>
                  <a:lnTo>
                    <a:pt x="2169" y="7241"/>
                  </a:lnTo>
                  <a:lnTo>
                    <a:pt x="2236" y="7441"/>
                  </a:lnTo>
                  <a:lnTo>
                    <a:pt x="2302" y="7541"/>
                  </a:lnTo>
                  <a:lnTo>
                    <a:pt x="2302" y="7541"/>
                  </a:lnTo>
                  <a:lnTo>
                    <a:pt x="2035" y="7341"/>
                  </a:lnTo>
                  <a:lnTo>
                    <a:pt x="1768" y="7140"/>
                  </a:lnTo>
                  <a:lnTo>
                    <a:pt x="1502" y="6874"/>
                  </a:lnTo>
                  <a:lnTo>
                    <a:pt x="1301" y="6607"/>
                  </a:lnTo>
                  <a:lnTo>
                    <a:pt x="1101" y="6340"/>
                  </a:lnTo>
                  <a:lnTo>
                    <a:pt x="934" y="6040"/>
                  </a:lnTo>
                  <a:lnTo>
                    <a:pt x="801" y="5739"/>
                  </a:lnTo>
                  <a:lnTo>
                    <a:pt x="667" y="5406"/>
                  </a:lnTo>
                  <a:lnTo>
                    <a:pt x="567" y="5105"/>
                  </a:lnTo>
                  <a:lnTo>
                    <a:pt x="501" y="4772"/>
                  </a:lnTo>
                  <a:lnTo>
                    <a:pt x="467" y="4405"/>
                  </a:lnTo>
                  <a:lnTo>
                    <a:pt x="434" y="4071"/>
                  </a:lnTo>
                  <a:lnTo>
                    <a:pt x="467" y="3738"/>
                  </a:lnTo>
                  <a:lnTo>
                    <a:pt x="501" y="3371"/>
                  </a:lnTo>
                  <a:lnTo>
                    <a:pt x="534" y="3037"/>
                  </a:lnTo>
                  <a:lnTo>
                    <a:pt x="634" y="2703"/>
                  </a:lnTo>
                  <a:lnTo>
                    <a:pt x="768" y="2336"/>
                  </a:lnTo>
                  <a:lnTo>
                    <a:pt x="901" y="1969"/>
                  </a:lnTo>
                  <a:lnTo>
                    <a:pt x="1101" y="1602"/>
                  </a:lnTo>
                  <a:lnTo>
                    <a:pt x="1301" y="1269"/>
                  </a:lnTo>
                  <a:lnTo>
                    <a:pt x="1535" y="935"/>
                  </a:lnTo>
                  <a:lnTo>
                    <a:pt x="1635" y="802"/>
                  </a:lnTo>
                  <a:lnTo>
                    <a:pt x="1802" y="668"/>
                  </a:lnTo>
                  <a:lnTo>
                    <a:pt x="1935" y="568"/>
                  </a:lnTo>
                  <a:lnTo>
                    <a:pt x="2102" y="501"/>
                  </a:lnTo>
                  <a:lnTo>
                    <a:pt x="2302" y="468"/>
                  </a:lnTo>
                  <a:close/>
                  <a:moveTo>
                    <a:pt x="2202" y="1"/>
                  </a:moveTo>
                  <a:lnTo>
                    <a:pt x="2069" y="34"/>
                  </a:lnTo>
                  <a:lnTo>
                    <a:pt x="1902" y="68"/>
                  </a:lnTo>
                  <a:lnTo>
                    <a:pt x="1735" y="134"/>
                  </a:lnTo>
                  <a:lnTo>
                    <a:pt x="1602" y="234"/>
                  </a:lnTo>
                  <a:lnTo>
                    <a:pt x="1435" y="368"/>
                  </a:lnTo>
                  <a:lnTo>
                    <a:pt x="1135" y="702"/>
                  </a:lnTo>
                  <a:lnTo>
                    <a:pt x="868" y="1102"/>
                  </a:lnTo>
                  <a:lnTo>
                    <a:pt x="601" y="1502"/>
                  </a:lnTo>
                  <a:lnTo>
                    <a:pt x="401" y="1936"/>
                  </a:lnTo>
                  <a:lnTo>
                    <a:pt x="234" y="2403"/>
                  </a:lnTo>
                  <a:lnTo>
                    <a:pt x="134" y="2870"/>
                  </a:lnTo>
                  <a:lnTo>
                    <a:pt x="34" y="3304"/>
                  </a:lnTo>
                  <a:lnTo>
                    <a:pt x="0" y="3771"/>
                  </a:lnTo>
                  <a:lnTo>
                    <a:pt x="0" y="4205"/>
                  </a:lnTo>
                  <a:lnTo>
                    <a:pt x="34" y="4672"/>
                  </a:lnTo>
                  <a:lnTo>
                    <a:pt x="100" y="5072"/>
                  </a:lnTo>
                  <a:lnTo>
                    <a:pt x="200" y="5506"/>
                  </a:lnTo>
                  <a:lnTo>
                    <a:pt x="367" y="5906"/>
                  </a:lnTo>
                  <a:lnTo>
                    <a:pt x="567" y="6306"/>
                  </a:lnTo>
                  <a:lnTo>
                    <a:pt x="801" y="6707"/>
                  </a:lnTo>
                  <a:lnTo>
                    <a:pt x="1068" y="7040"/>
                  </a:lnTo>
                  <a:lnTo>
                    <a:pt x="1301" y="7307"/>
                  </a:lnTo>
                  <a:lnTo>
                    <a:pt x="1568" y="7541"/>
                  </a:lnTo>
                  <a:lnTo>
                    <a:pt x="1835" y="7774"/>
                  </a:lnTo>
                  <a:lnTo>
                    <a:pt x="2135" y="7975"/>
                  </a:lnTo>
                  <a:lnTo>
                    <a:pt x="2135" y="8041"/>
                  </a:lnTo>
                  <a:lnTo>
                    <a:pt x="2169" y="8141"/>
                  </a:lnTo>
                  <a:lnTo>
                    <a:pt x="2936" y="9309"/>
                  </a:lnTo>
                  <a:lnTo>
                    <a:pt x="3637" y="10510"/>
                  </a:lnTo>
                  <a:lnTo>
                    <a:pt x="4237" y="11778"/>
                  </a:lnTo>
                  <a:lnTo>
                    <a:pt x="4804" y="13046"/>
                  </a:lnTo>
                  <a:lnTo>
                    <a:pt x="5305" y="14313"/>
                  </a:lnTo>
                  <a:lnTo>
                    <a:pt x="5505" y="14981"/>
                  </a:lnTo>
                  <a:lnTo>
                    <a:pt x="5705" y="15615"/>
                  </a:lnTo>
                  <a:lnTo>
                    <a:pt x="5839" y="16349"/>
                  </a:lnTo>
                  <a:lnTo>
                    <a:pt x="5905" y="16682"/>
                  </a:lnTo>
                  <a:lnTo>
                    <a:pt x="5905" y="17049"/>
                  </a:lnTo>
                  <a:lnTo>
                    <a:pt x="5905" y="17416"/>
                  </a:lnTo>
                  <a:lnTo>
                    <a:pt x="5872" y="17783"/>
                  </a:lnTo>
                  <a:lnTo>
                    <a:pt x="5805" y="18117"/>
                  </a:lnTo>
                  <a:lnTo>
                    <a:pt x="5705" y="18484"/>
                  </a:lnTo>
                  <a:lnTo>
                    <a:pt x="5705" y="18584"/>
                  </a:lnTo>
                  <a:lnTo>
                    <a:pt x="5705" y="18651"/>
                  </a:lnTo>
                  <a:lnTo>
                    <a:pt x="5772" y="18717"/>
                  </a:lnTo>
                  <a:lnTo>
                    <a:pt x="5839" y="18751"/>
                  </a:lnTo>
                  <a:lnTo>
                    <a:pt x="6005" y="18751"/>
                  </a:lnTo>
                  <a:lnTo>
                    <a:pt x="6106" y="18684"/>
                  </a:lnTo>
                  <a:lnTo>
                    <a:pt x="6139" y="18584"/>
                  </a:lnTo>
                  <a:lnTo>
                    <a:pt x="6239" y="18250"/>
                  </a:lnTo>
                  <a:lnTo>
                    <a:pt x="6306" y="17917"/>
                  </a:lnTo>
                  <a:lnTo>
                    <a:pt x="6372" y="17550"/>
                  </a:lnTo>
                  <a:lnTo>
                    <a:pt x="6372" y="17183"/>
                  </a:lnTo>
                  <a:lnTo>
                    <a:pt x="6372" y="16849"/>
                  </a:lnTo>
                  <a:lnTo>
                    <a:pt x="6339" y="16482"/>
                  </a:lnTo>
                  <a:lnTo>
                    <a:pt x="6206" y="15748"/>
                  </a:lnTo>
                  <a:lnTo>
                    <a:pt x="6039" y="15047"/>
                  </a:lnTo>
                  <a:lnTo>
                    <a:pt x="5805" y="14347"/>
                  </a:lnTo>
                  <a:lnTo>
                    <a:pt x="5538" y="13680"/>
                  </a:lnTo>
                  <a:lnTo>
                    <a:pt x="5271" y="13012"/>
                  </a:lnTo>
                  <a:lnTo>
                    <a:pt x="4738" y="11745"/>
                  </a:lnTo>
                  <a:lnTo>
                    <a:pt x="4104" y="10477"/>
                  </a:lnTo>
                  <a:lnTo>
                    <a:pt x="3403" y="9242"/>
                  </a:lnTo>
                  <a:lnTo>
                    <a:pt x="2669" y="8075"/>
                  </a:lnTo>
                  <a:lnTo>
                    <a:pt x="2703" y="7975"/>
                  </a:lnTo>
                  <a:lnTo>
                    <a:pt x="2736" y="7874"/>
                  </a:lnTo>
                  <a:lnTo>
                    <a:pt x="2936" y="7941"/>
                  </a:lnTo>
                  <a:lnTo>
                    <a:pt x="3136" y="7908"/>
                  </a:lnTo>
                  <a:lnTo>
                    <a:pt x="3336" y="7874"/>
                  </a:lnTo>
                  <a:lnTo>
                    <a:pt x="3570" y="7774"/>
                  </a:lnTo>
                  <a:lnTo>
                    <a:pt x="3737" y="7641"/>
                  </a:lnTo>
                  <a:lnTo>
                    <a:pt x="3870" y="7507"/>
                  </a:lnTo>
                  <a:lnTo>
                    <a:pt x="4104" y="7241"/>
                  </a:lnTo>
                  <a:lnTo>
                    <a:pt x="4304" y="6907"/>
                  </a:lnTo>
                  <a:lnTo>
                    <a:pt x="4437" y="6540"/>
                  </a:lnTo>
                  <a:lnTo>
                    <a:pt x="4538" y="6173"/>
                  </a:lnTo>
                  <a:lnTo>
                    <a:pt x="4604" y="5773"/>
                  </a:lnTo>
                  <a:lnTo>
                    <a:pt x="4638" y="5372"/>
                  </a:lnTo>
                  <a:lnTo>
                    <a:pt x="4671" y="5005"/>
                  </a:lnTo>
                  <a:lnTo>
                    <a:pt x="4638" y="4105"/>
                  </a:lnTo>
                  <a:lnTo>
                    <a:pt x="4604" y="3671"/>
                  </a:lnTo>
                  <a:lnTo>
                    <a:pt x="4538" y="3204"/>
                  </a:lnTo>
                  <a:lnTo>
                    <a:pt x="4471" y="2770"/>
                  </a:lnTo>
                  <a:lnTo>
                    <a:pt x="4371" y="2336"/>
                  </a:lnTo>
                  <a:lnTo>
                    <a:pt x="4204" y="1936"/>
                  </a:lnTo>
                  <a:lnTo>
                    <a:pt x="4037" y="1502"/>
                  </a:lnTo>
                  <a:lnTo>
                    <a:pt x="3970" y="1436"/>
                  </a:lnTo>
                  <a:lnTo>
                    <a:pt x="4171" y="1202"/>
                  </a:lnTo>
                  <a:lnTo>
                    <a:pt x="4404" y="1002"/>
                  </a:lnTo>
                  <a:lnTo>
                    <a:pt x="4638" y="802"/>
                  </a:lnTo>
                  <a:lnTo>
                    <a:pt x="4871" y="635"/>
                  </a:lnTo>
                  <a:lnTo>
                    <a:pt x="5071" y="535"/>
                  </a:lnTo>
                  <a:lnTo>
                    <a:pt x="5271" y="501"/>
                  </a:lnTo>
                  <a:lnTo>
                    <a:pt x="5472" y="468"/>
                  </a:lnTo>
                  <a:lnTo>
                    <a:pt x="5672" y="501"/>
                  </a:lnTo>
                  <a:lnTo>
                    <a:pt x="5839" y="568"/>
                  </a:lnTo>
                  <a:lnTo>
                    <a:pt x="6005" y="668"/>
                  </a:lnTo>
                  <a:lnTo>
                    <a:pt x="6172" y="802"/>
                  </a:lnTo>
                  <a:lnTo>
                    <a:pt x="6306" y="968"/>
                  </a:lnTo>
                  <a:lnTo>
                    <a:pt x="6573" y="1402"/>
                  </a:lnTo>
                  <a:lnTo>
                    <a:pt x="6339" y="1702"/>
                  </a:lnTo>
                  <a:lnTo>
                    <a:pt x="6106" y="2069"/>
                  </a:lnTo>
                  <a:lnTo>
                    <a:pt x="5939" y="2403"/>
                  </a:lnTo>
                  <a:lnTo>
                    <a:pt x="5772" y="2737"/>
                  </a:lnTo>
                  <a:lnTo>
                    <a:pt x="5605" y="3204"/>
                  </a:lnTo>
                  <a:lnTo>
                    <a:pt x="5472" y="3671"/>
                  </a:lnTo>
                  <a:lnTo>
                    <a:pt x="5338" y="4171"/>
                  </a:lnTo>
                  <a:lnTo>
                    <a:pt x="5271" y="4638"/>
                  </a:lnTo>
                  <a:lnTo>
                    <a:pt x="5205" y="5139"/>
                  </a:lnTo>
                  <a:lnTo>
                    <a:pt x="5238" y="5639"/>
                  </a:lnTo>
                  <a:lnTo>
                    <a:pt x="5271" y="6140"/>
                  </a:lnTo>
                  <a:lnTo>
                    <a:pt x="5405" y="6607"/>
                  </a:lnTo>
                  <a:lnTo>
                    <a:pt x="5538" y="6974"/>
                  </a:lnTo>
                  <a:lnTo>
                    <a:pt x="5638" y="7174"/>
                  </a:lnTo>
                  <a:lnTo>
                    <a:pt x="5772" y="7341"/>
                  </a:lnTo>
                  <a:lnTo>
                    <a:pt x="5905" y="7507"/>
                  </a:lnTo>
                  <a:lnTo>
                    <a:pt x="6072" y="7608"/>
                  </a:lnTo>
                  <a:lnTo>
                    <a:pt x="6239" y="7674"/>
                  </a:lnTo>
                  <a:lnTo>
                    <a:pt x="6473" y="7708"/>
                  </a:lnTo>
                  <a:lnTo>
                    <a:pt x="6673" y="7641"/>
                  </a:lnTo>
                  <a:lnTo>
                    <a:pt x="6806" y="7541"/>
                  </a:lnTo>
                  <a:lnTo>
                    <a:pt x="6973" y="7374"/>
                  </a:lnTo>
                  <a:lnTo>
                    <a:pt x="7073" y="7207"/>
                  </a:lnTo>
                  <a:lnTo>
                    <a:pt x="7240" y="6807"/>
                  </a:lnTo>
                  <a:lnTo>
                    <a:pt x="7373" y="6440"/>
                  </a:lnTo>
                  <a:lnTo>
                    <a:pt x="7507" y="5973"/>
                  </a:lnTo>
                  <a:lnTo>
                    <a:pt x="7607" y="5506"/>
                  </a:lnTo>
                  <a:lnTo>
                    <a:pt x="7674" y="5039"/>
                  </a:lnTo>
                  <a:lnTo>
                    <a:pt x="7707" y="4572"/>
                  </a:lnTo>
                  <a:lnTo>
                    <a:pt x="7707" y="4105"/>
                  </a:lnTo>
                  <a:lnTo>
                    <a:pt x="7707" y="3637"/>
                  </a:lnTo>
                  <a:lnTo>
                    <a:pt x="7640" y="3170"/>
                  </a:lnTo>
                  <a:lnTo>
                    <a:pt x="7540" y="2703"/>
                  </a:lnTo>
                  <a:lnTo>
                    <a:pt x="7340" y="2069"/>
                  </a:lnTo>
                  <a:lnTo>
                    <a:pt x="7106" y="1469"/>
                  </a:lnTo>
                  <a:lnTo>
                    <a:pt x="7307" y="1302"/>
                  </a:lnTo>
                  <a:lnTo>
                    <a:pt x="7507" y="1169"/>
                  </a:lnTo>
                  <a:lnTo>
                    <a:pt x="7740" y="1035"/>
                  </a:lnTo>
                  <a:lnTo>
                    <a:pt x="7974" y="968"/>
                  </a:lnTo>
                  <a:lnTo>
                    <a:pt x="8241" y="935"/>
                  </a:lnTo>
                  <a:lnTo>
                    <a:pt x="8474" y="968"/>
                  </a:lnTo>
                  <a:lnTo>
                    <a:pt x="8708" y="1069"/>
                  </a:lnTo>
                  <a:lnTo>
                    <a:pt x="8941" y="1235"/>
                  </a:lnTo>
                  <a:lnTo>
                    <a:pt x="9142" y="1436"/>
                  </a:lnTo>
                  <a:lnTo>
                    <a:pt x="9308" y="1636"/>
                  </a:lnTo>
                  <a:lnTo>
                    <a:pt x="9008" y="2003"/>
                  </a:lnTo>
                  <a:lnTo>
                    <a:pt x="8775" y="2370"/>
                  </a:lnTo>
                  <a:lnTo>
                    <a:pt x="8574" y="2770"/>
                  </a:lnTo>
                  <a:lnTo>
                    <a:pt x="8408" y="3204"/>
                  </a:lnTo>
                  <a:lnTo>
                    <a:pt x="8274" y="3637"/>
                  </a:lnTo>
                  <a:lnTo>
                    <a:pt x="8174" y="4105"/>
                  </a:lnTo>
                  <a:lnTo>
                    <a:pt x="8107" y="4538"/>
                  </a:lnTo>
                  <a:lnTo>
                    <a:pt x="8074" y="5005"/>
                  </a:lnTo>
                  <a:lnTo>
                    <a:pt x="8074" y="5472"/>
                  </a:lnTo>
                  <a:lnTo>
                    <a:pt x="8107" y="5906"/>
                  </a:lnTo>
                  <a:lnTo>
                    <a:pt x="8174" y="6306"/>
                  </a:lnTo>
                  <a:lnTo>
                    <a:pt x="8207" y="6507"/>
                  </a:lnTo>
                  <a:lnTo>
                    <a:pt x="8274" y="6740"/>
                  </a:lnTo>
                  <a:lnTo>
                    <a:pt x="8374" y="6940"/>
                  </a:lnTo>
                  <a:lnTo>
                    <a:pt x="8474" y="7107"/>
                  </a:lnTo>
                  <a:lnTo>
                    <a:pt x="8608" y="7241"/>
                  </a:lnTo>
                  <a:lnTo>
                    <a:pt x="8708" y="7274"/>
                  </a:lnTo>
                  <a:lnTo>
                    <a:pt x="8808" y="7307"/>
                  </a:lnTo>
                  <a:lnTo>
                    <a:pt x="9008" y="7274"/>
                  </a:lnTo>
                  <a:lnTo>
                    <a:pt x="9175" y="7207"/>
                  </a:lnTo>
                  <a:lnTo>
                    <a:pt x="9308" y="7074"/>
                  </a:lnTo>
                  <a:lnTo>
                    <a:pt x="9442" y="6907"/>
                  </a:lnTo>
                  <a:lnTo>
                    <a:pt x="9542" y="6707"/>
                  </a:lnTo>
                  <a:lnTo>
                    <a:pt x="9609" y="6507"/>
                  </a:lnTo>
                  <a:lnTo>
                    <a:pt x="9742" y="6140"/>
                  </a:lnTo>
                  <a:lnTo>
                    <a:pt x="9876" y="5673"/>
                  </a:lnTo>
                  <a:lnTo>
                    <a:pt x="9976" y="5205"/>
                  </a:lnTo>
                  <a:lnTo>
                    <a:pt x="10076" y="4705"/>
                  </a:lnTo>
                  <a:lnTo>
                    <a:pt x="10109" y="4238"/>
                  </a:lnTo>
                  <a:lnTo>
                    <a:pt x="10142" y="3738"/>
                  </a:lnTo>
                  <a:lnTo>
                    <a:pt x="10142" y="3237"/>
                  </a:lnTo>
                  <a:lnTo>
                    <a:pt x="10109" y="2737"/>
                  </a:lnTo>
                  <a:lnTo>
                    <a:pt x="10009" y="2270"/>
                  </a:lnTo>
                  <a:lnTo>
                    <a:pt x="9942" y="2003"/>
                  </a:lnTo>
                  <a:lnTo>
                    <a:pt x="9809" y="1702"/>
                  </a:lnTo>
                  <a:lnTo>
                    <a:pt x="10009" y="1536"/>
                  </a:lnTo>
                  <a:lnTo>
                    <a:pt x="10243" y="1402"/>
                  </a:lnTo>
                  <a:lnTo>
                    <a:pt x="10409" y="1335"/>
                  </a:lnTo>
                  <a:lnTo>
                    <a:pt x="10610" y="1302"/>
                  </a:lnTo>
                  <a:lnTo>
                    <a:pt x="10776" y="1302"/>
                  </a:lnTo>
                  <a:lnTo>
                    <a:pt x="10943" y="1369"/>
                  </a:lnTo>
                  <a:lnTo>
                    <a:pt x="11110" y="1436"/>
                  </a:lnTo>
                  <a:lnTo>
                    <a:pt x="11243" y="1569"/>
                  </a:lnTo>
                  <a:lnTo>
                    <a:pt x="11410" y="1669"/>
                  </a:lnTo>
                  <a:lnTo>
                    <a:pt x="11510" y="1836"/>
                  </a:lnTo>
                  <a:lnTo>
                    <a:pt x="11744" y="2169"/>
                  </a:lnTo>
                  <a:lnTo>
                    <a:pt x="11944" y="2536"/>
                  </a:lnTo>
                  <a:lnTo>
                    <a:pt x="12077" y="2903"/>
                  </a:lnTo>
                  <a:lnTo>
                    <a:pt x="12178" y="3237"/>
                  </a:lnTo>
                  <a:lnTo>
                    <a:pt x="12211" y="3604"/>
                  </a:lnTo>
                  <a:lnTo>
                    <a:pt x="12244" y="4004"/>
                  </a:lnTo>
                  <a:lnTo>
                    <a:pt x="12211" y="4371"/>
                  </a:lnTo>
                  <a:lnTo>
                    <a:pt x="12178" y="4738"/>
                  </a:lnTo>
                  <a:lnTo>
                    <a:pt x="12077" y="5105"/>
                  </a:lnTo>
                  <a:lnTo>
                    <a:pt x="11944" y="5439"/>
                  </a:lnTo>
                  <a:lnTo>
                    <a:pt x="11811" y="5806"/>
                  </a:lnTo>
                  <a:lnTo>
                    <a:pt x="11644" y="6140"/>
                  </a:lnTo>
                  <a:lnTo>
                    <a:pt x="11444" y="6473"/>
                  </a:lnTo>
                  <a:lnTo>
                    <a:pt x="11210" y="6774"/>
                  </a:lnTo>
                  <a:lnTo>
                    <a:pt x="10976" y="7074"/>
                  </a:lnTo>
                  <a:lnTo>
                    <a:pt x="10710" y="7341"/>
                  </a:lnTo>
                  <a:lnTo>
                    <a:pt x="10643" y="7441"/>
                  </a:lnTo>
                  <a:lnTo>
                    <a:pt x="10643" y="7541"/>
                  </a:lnTo>
                  <a:lnTo>
                    <a:pt x="10676" y="7608"/>
                  </a:lnTo>
                  <a:lnTo>
                    <a:pt x="10710" y="7674"/>
                  </a:lnTo>
                  <a:lnTo>
                    <a:pt x="10776" y="7708"/>
                  </a:lnTo>
                  <a:lnTo>
                    <a:pt x="10876" y="7741"/>
                  </a:lnTo>
                  <a:lnTo>
                    <a:pt x="10943" y="7741"/>
                  </a:lnTo>
                  <a:lnTo>
                    <a:pt x="11010" y="7674"/>
                  </a:lnTo>
                  <a:lnTo>
                    <a:pt x="11343" y="7341"/>
                  </a:lnTo>
                  <a:lnTo>
                    <a:pt x="11610" y="6974"/>
                  </a:lnTo>
                  <a:lnTo>
                    <a:pt x="11877" y="6573"/>
                  </a:lnTo>
                  <a:lnTo>
                    <a:pt x="12111" y="6173"/>
                  </a:lnTo>
                  <a:lnTo>
                    <a:pt x="12311" y="5773"/>
                  </a:lnTo>
                  <a:lnTo>
                    <a:pt x="12478" y="5339"/>
                  </a:lnTo>
                  <a:lnTo>
                    <a:pt x="12611" y="4872"/>
                  </a:lnTo>
                  <a:lnTo>
                    <a:pt x="12678" y="4438"/>
                  </a:lnTo>
                  <a:lnTo>
                    <a:pt x="12678" y="3971"/>
                  </a:lnTo>
                  <a:lnTo>
                    <a:pt x="12678" y="3537"/>
                  </a:lnTo>
                  <a:lnTo>
                    <a:pt x="12611" y="3104"/>
                  </a:lnTo>
                  <a:lnTo>
                    <a:pt x="12478" y="2670"/>
                  </a:lnTo>
                  <a:lnTo>
                    <a:pt x="12311" y="2236"/>
                  </a:lnTo>
                  <a:lnTo>
                    <a:pt x="12077" y="1869"/>
                  </a:lnTo>
                  <a:lnTo>
                    <a:pt x="11811" y="1502"/>
                  </a:lnTo>
                  <a:lnTo>
                    <a:pt x="11510" y="1202"/>
                  </a:lnTo>
                  <a:lnTo>
                    <a:pt x="11243" y="1035"/>
                  </a:lnTo>
                  <a:lnTo>
                    <a:pt x="10976" y="902"/>
                  </a:lnTo>
                  <a:lnTo>
                    <a:pt x="10743" y="868"/>
                  </a:lnTo>
                  <a:lnTo>
                    <a:pt x="10509" y="868"/>
                  </a:lnTo>
                  <a:lnTo>
                    <a:pt x="10276" y="935"/>
                  </a:lnTo>
                  <a:lnTo>
                    <a:pt x="10042" y="1035"/>
                  </a:lnTo>
                  <a:lnTo>
                    <a:pt x="9809" y="1169"/>
                  </a:lnTo>
                  <a:lnTo>
                    <a:pt x="9609" y="1335"/>
                  </a:lnTo>
                  <a:lnTo>
                    <a:pt x="9475" y="1135"/>
                  </a:lnTo>
                  <a:lnTo>
                    <a:pt x="9308" y="968"/>
                  </a:lnTo>
                  <a:lnTo>
                    <a:pt x="9142" y="802"/>
                  </a:lnTo>
                  <a:lnTo>
                    <a:pt x="8941" y="668"/>
                  </a:lnTo>
                  <a:lnTo>
                    <a:pt x="8741" y="601"/>
                  </a:lnTo>
                  <a:lnTo>
                    <a:pt x="8508" y="535"/>
                  </a:lnTo>
                  <a:lnTo>
                    <a:pt x="8274" y="501"/>
                  </a:lnTo>
                  <a:lnTo>
                    <a:pt x="8007" y="501"/>
                  </a:lnTo>
                  <a:lnTo>
                    <a:pt x="7707" y="568"/>
                  </a:lnTo>
                  <a:lnTo>
                    <a:pt x="7407" y="668"/>
                  </a:lnTo>
                  <a:lnTo>
                    <a:pt x="7140" y="835"/>
                  </a:lnTo>
                  <a:lnTo>
                    <a:pt x="6873" y="1035"/>
                  </a:lnTo>
                  <a:lnTo>
                    <a:pt x="6840" y="968"/>
                  </a:lnTo>
                  <a:lnTo>
                    <a:pt x="6606" y="601"/>
                  </a:lnTo>
                  <a:lnTo>
                    <a:pt x="6439" y="468"/>
                  </a:lnTo>
                  <a:lnTo>
                    <a:pt x="6306" y="301"/>
                  </a:lnTo>
                  <a:lnTo>
                    <a:pt x="6139" y="201"/>
                  </a:lnTo>
                  <a:lnTo>
                    <a:pt x="5939" y="101"/>
                  </a:lnTo>
                  <a:lnTo>
                    <a:pt x="5739" y="34"/>
                  </a:lnTo>
                  <a:lnTo>
                    <a:pt x="5538" y="1"/>
                  </a:lnTo>
                  <a:lnTo>
                    <a:pt x="5305" y="34"/>
                  </a:lnTo>
                  <a:lnTo>
                    <a:pt x="5071" y="68"/>
                  </a:lnTo>
                  <a:lnTo>
                    <a:pt x="4871" y="134"/>
                  </a:lnTo>
                  <a:lnTo>
                    <a:pt x="4671" y="234"/>
                  </a:lnTo>
                  <a:lnTo>
                    <a:pt x="4471" y="368"/>
                  </a:lnTo>
                  <a:lnTo>
                    <a:pt x="4271" y="501"/>
                  </a:lnTo>
                  <a:lnTo>
                    <a:pt x="3937" y="802"/>
                  </a:lnTo>
                  <a:lnTo>
                    <a:pt x="3737" y="1035"/>
                  </a:lnTo>
                  <a:lnTo>
                    <a:pt x="3503" y="768"/>
                  </a:lnTo>
                  <a:lnTo>
                    <a:pt x="3270" y="501"/>
                  </a:lnTo>
                  <a:lnTo>
                    <a:pt x="2969" y="268"/>
                  </a:lnTo>
                  <a:lnTo>
                    <a:pt x="2669" y="101"/>
                  </a:lnTo>
                  <a:lnTo>
                    <a:pt x="2536" y="68"/>
                  </a:lnTo>
                  <a:lnTo>
                    <a:pt x="2369" y="34"/>
                  </a:lnTo>
                  <a:lnTo>
                    <a:pt x="22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00;p68">
              <a:extLst>
                <a:ext uri="{FF2B5EF4-FFF2-40B4-BE49-F238E27FC236}">
                  <a16:creationId xmlns:a16="http://schemas.microsoft.com/office/drawing/2014/main" id="{DFA80BAF-717C-4DCF-BB97-EF3FC0DD27EA}"/>
                </a:ext>
              </a:extLst>
            </p:cNvPr>
            <p:cNvSpPr/>
            <p:nvPr/>
          </p:nvSpPr>
          <p:spPr>
            <a:xfrm>
              <a:off x="1007125" y="2567650"/>
              <a:ext cx="261075" cy="44225"/>
            </a:xfrm>
            <a:custGeom>
              <a:avLst/>
              <a:gdLst/>
              <a:ahLst/>
              <a:cxnLst/>
              <a:rect l="l" t="t" r="r" b="b"/>
              <a:pathLst>
                <a:path w="10443" h="1769" extrusionOk="0">
                  <a:moveTo>
                    <a:pt x="5805" y="0"/>
                  </a:moveTo>
                  <a:lnTo>
                    <a:pt x="3070" y="67"/>
                  </a:lnTo>
                  <a:lnTo>
                    <a:pt x="301" y="234"/>
                  </a:lnTo>
                  <a:lnTo>
                    <a:pt x="200" y="267"/>
                  </a:lnTo>
                  <a:lnTo>
                    <a:pt x="134" y="334"/>
                  </a:lnTo>
                  <a:lnTo>
                    <a:pt x="100" y="400"/>
                  </a:lnTo>
                  <a:lnTo>
                    <a:pt x="67" y="500"/>
                  </a:lnTo>
                  <a:lnTo>
                    <a:pt x="67" y="534"/>
                  </a:lnTo>
                  <a:lnTo>
                    <a:pt x="0" y="701"/>
                  </a:lnTo>
                  <a:lnTo>
                    <a:pt x="0" y="867"/>
                  </a:lnTo>
                  <a:lnTo>
                    <a:pt x="34" y="1034"/>
                  </a:lnTo>
                  <a:lnTo>
                    <a:pt x="134" y="1201"/>
                  </a:lnTo>
                  <a:lnTo>
                    <a:pt x="200" y="1301"/>
                  </a:lnTo>
                  <a:lnTo>
                    <a:pt x="301" y="1368"/>
                  </a:lnTo>
                  <a:lnTo>
                    <a:pt x="501" y="1468"/>
                  </a:lnTo>
                  <a:lnTo>
                    <a:pt x="701" y="1501"/>
                  </a:lnTo>
                  <a:lnTo>
                    <a:pt x="934" y="1535"/>
                  </a:lnTo>
                  <a:lnTo>
                    <a:pt x="2102" y="1635"/>
                  </a:lnTo>
                  <a:lnTo>
                    <a:pt x="3303" y="1702"/>
                  </a:lnTo>
                  <a:lnTo>
                    <a:pt x="4504" y="1735"/>
                  </a:lnTo>
                  <a:lnTo>
                    <a:pt x="5705" y="1768"/>
                  </a:lnTo>
                  <a:lnTo>
                    <a:pt x="6906" y="1768"/>
                  </a:lnTo>
                  <a:lnTo>
                    <a:pt x="8107" y="1735"/>
                  </a:lnTo>
                  <a:lnTo>
                    <a:pt x="9175" y="1702"/>
                  </a:lnTo>
                  <a:lnTo>
                    <a:pt x="9442" y="1702"/>
                  </a:lnTo>
                  <a:lnTo>
                    <a:pt x="9675" y="1635"/>
                  </a:lnTo>
                  <a:lnTo>
                    <a:pt x="9909" y="1568"/>
                  </a:lnTo>
                  <a:lnTo>
                    <a:pt x="10142" y="1435"/>
                  </a:lnTo>
                  <a:lnTo>
                    <a:pt x="10276" y="1301"/>
                  </a:lnTo>
                  <a:lnTo>
                    <a:pt x="10376" y="1168"/>
                  </a:lnTo>
                  <a:lnTo>
                    <a:pt x="10443" y="1001"/>
                  </a:lnTo>
                  <a:lnTo>
                    <a:pt x="10443" y="834"/>
                  </a:lnTo>
                  <a:lnTo>
                    <a:pt x="10443" y="634"/>
                  </a:lnTo>
                  <a:lnTo>
                    <a:pt x="10376" y="500"/>
                  </a:lnTo>
                  <a:lnTo>
                    <a:pt x="10276" y="334"/>
                  </a:lnTo>
                  <a:lnTo>
                    <a:pt x="10109" y="200"/>
                  </a:lnTo>
                  <a:lnTo>
                    <a:pt x="9909" y="100"/>
                  </a:lnTo>
                  <a:lnTo>
                    <a:pt x="9675" y="33"/>
                  </a:lnTo>
                  <a:lnTo>
                    <a:pt x="94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01;p68">
              <a:extLst>
                <a:ext uri="{FF2B5EF4-FFF2-40B4-BE49-F238E27FC236}">
                  <a16:creationId xmlns:a16="http://schemas.microsoft.com/office/drawing/2014/main" id="{46841C2D-5CFC-4EFD-AE2C-B33C95ECA0F6}"/>
                </a:ext>
              </a:extLst>
            </p:cNvPr>
            <p:cNvSpPr/>
            <p:nvPr/>
          </p:nvSpPr>
          <p:spPr>
            <a:xfrm>
              <a:off x="1003775" y="2591825"/>
              <a:ext cx="262750" cy="102625"/>
            </a:xfrm>
            <a:custGeom>
              <a:avLst/>
              <a:gdLst/>
              <a:ahLst/>
              <a:cxnLst/>
              <a:rect l="l" t="t" r="r" b="b"/>
              <a:pathLst>
                <a:path w="10510" h="4105" extrusionOk="0">
                  <a:moveTo>
                    <a:pt x="768" y="1"/>
                  </a:moveTo>
                  <a:lnTo>
                    <a:pt x="635" y="67"/>
                  </a:lnTo>
                  <a:lnTo>
                    <a:pt x="501" y="134"/>
                  </a:lnTo>
                  <a:lnTo>
                    <a:pt x="368" y="234"/>
                  </a:lnTo>
                  <a:lnTo>
                    <a:pt x="268" y="334"/>
                  </a:lnTo>
                  <a:lnTo>
                    <a:pt x="134" y="601"/>
                  </a:lnTo>
                  <a:lnTo>
                    <a:pt x="34" y="868"/>
                  </a:lnTo>
                  <a:lnTo>
                    <a:pt x="1" y="1135"/>
                  </a:lnTo>
                  <a:lnTo>
                    <a:pt x="34" y="1435"/>
                  </a:lnTo>
                  <a:lnTo>
                    <a:pt x="134" y="1735"/>
                  </a:lnTo>
                  <a:lnTo>
                    <a:pt x="301" y="1969"/>
                  </a:lnTo>
                  <a:lnTo>
                    <a:pt x="535" y="2236"/>
                  </a:lnTo>
                  <a:lnTo>
                    <a:pt x="801" y="2403"/>
                  </a:lnTo>
                  <a:lnTo>
                    <a:pt x="768" y="2469"/>
                  </a:lnTo>
                  <a:lnTo>
                    <a:pt x="701" y="2603"/>
                  </a:lnTo>
                  <a:lnTo>
                    <a:pt x="635" y="2703"/>
                  </a:lnTo>
                  <a:lnTo>
                    <a:pt x="635" y="2836"/>
                  </a:lnTo>
                  <a:lnTo>
                    <a:pt x="635" y="2936"/>
                  </a:lnTo>
                  <a:lnTo>
                    <a:pt x="668" y="3203"/>
                  </a:lnTo>
                  <a:lnTo>
                    <a:pt x="801" y="3404"/>
                  </a:lnTo>
                  <a:lnTo>
                    <a:pt x="902" y="3537"/>
                  </a:lnTo>
                  <a:lnTo>
                    <a:pt x="1035" y="3637"/>
                  </a:lnTo>
                  <a:lnTo>
                    <a:pt x="1302" y="3804"/>
                  </a:lnTo>
                  <a:lnTo>
                    <a:pt x="1602" y="3904"/>
                  </a:lnTo>
                  <a:lnTo>
                    <a:pt x="1902" y="3937"/>
                  </a:lnTo>
                  <a:lnTo>
                    <a:pt x="2703" y="4037"/>
                  </a:lnTo>
                  <a:lnTo>
                    <a:pt x="3470" y="4104"/>
                  </a:lnTo>
                  <a:lnTo>
                    <a:pt x="5072" y="4104"/>
                  </a:lnTo>
                  <a:lnTo>
                    <a:pt x="6707" y="4037"/>
                  </a:lnTo>
                  <a:lnTo>
                    <a:pt x="8341" y="3937"/>
                  </a:lnTo>
                  <a:lnTo>
                    <a:pt x="8975" y="3871"/>
                  </a:lnTo>
                  <a:lnTo>
                    <a:pt x="9276" y="3837"/>
                  </a:lnTo>
                  <a:lnTo>
                    <a:pt x="9609" y="3737"/>
                  </a:lnTo>
                  <a:lnTo>
                    <a:pt x="9843" y="3637"/>
                  </a:lnTo>
                  <a:lnTo>
                    <a:pt x="10043" y="3437"/>
                  </a:lnTo>
                  <a:lnTo>
                    <a:pt x="10110" y="3337"/>
                  </a:lnTo>
                  <a:lnTo>
                    <a:pt x="10143" y="3237"/>
                  </a:lnTo>
                  <a:lnTo>
                    <a:pt x="10176" y="3103"/>
                  </a:lnTo>
                  <a:lnTo>
                    <a:pt x="10176" y="2936"/>
                  </a:lnTo>
                  <a:lnTo>
                    <a:pt x="10176" y="2803"/>
                  </a:lnTo>
                  <a:lnTo>
                    <a:pt x="10143" y="2703"/>
                  </a:lnTo>
                  <a:lnTo>
                    <a:pt x="10076" y="2569"/>
                  </a:lnTo>
                  <a:lnTo>
                    <a:pt x="10010" y="2469"/>
                  </a:lnTo>
                  <a:lnTo>
                    <a:pt x="10076" y="2436"/>
                  </a:lnTo>
                  <a:lnTo>
                    <a:pt x="10210" y="2303"/>
                  </a:lnTo>
                  <a:lnTo>
                    <a:pt x="10343" y="2136"/>
                  </a:lnTo>
                  <a:lnTo>
                    <a:pt x="10410" y="1969"/>
                  </a:lnTo>
                  <a:lnTo>
                    <a:pt x="10477" y="1802"/>
                  </a:lnTo>
                  <a:lnTo>
                    <a:pt x="10510" y="1635"/>
                  </a:lnTo>
                  <a:lnTo>
                    <a:pt x="10510" y="1468"/>
                  </a:lnTo>
                  <a:lnTo>
                    <a:pt x="10510" y="1302"/>
                  </a:lnTo>
                  <a:lnTo>
                    <a:pt x="10477" y="1135"/>
                  </a:lnTo>
                  <a:lnTo>
                    <a:pt x="10343" y="801"/>
                  </a:lnTo>
                  <a:lnTo>
                    <a:pt x="10143" y="501"/>
                  </a:lnTo>
                  <a:lnTo>
                    <a:pt x="9876" y="234"/>
                  </a:lnTo>
                  <a:lnTo>
                    <a:pt x="9709" y="134"/>
                  </a:lnTo>
                  <a:lnTo>
                    <a:pt x="9542" y="34"/>
                  </a:lnTo>
                  <a:lnTo>
                    <a:pt x="9442" y="1"/>
                  </a:lnTo>
                  <a:lnTo>
                    <a:pt x="9376" y="34"/>
                  </a:lnTo>
                  <a:lnTo>
                    <a:pt x="9276" y="67"/>
                  </a:lnTo>
                  <a:lnTo>
                    <a:pt x="9242" y="134"/>
                  </a:lnTo>
                  <a:lnTo>
                    <a:pt x="9209" y="234"/>
                  </a:lnTo>
                  <a:lnTo>
                    <a:pt x="9209" y="301"/>
                  </a:lnTo>
                  <a:lnTo>
                    <a:pt x="9242" y="401"/>
                  </a:lnTo>
                  <a:lnTo>
                    <a:pt x="9309" y="434"/>
                  </a:lnTo>
                  <a:lnTo>
                    <a:pt x="9476" y="534"/>
                  </a:lnTo>
                  <a:lnTo>
                    <a:pt x="9609" y="634"/>
                  </a:lnTo>
                  <a:lnTo>
                    <a:pt x="9743" y="768"/>
                  </a:lnTo>
                  <a:lnTo>
                    <a:pt x="9876" y="901"/>
                  </a:lnTo>
                  <a:lnTo>
                    <a:pt x="9943" y="1035"/>
                  </a:lnTo>
                  <a:lnTo>
                    <a:pt x="10010" y="1202"/>
                  </a:lnTo>
                  <a:lnTo>
                    <a:pt x="10043" y="1368"/>
                  </a:lnTo>
                  <a:lnTo>
                    <a:pt x="10043" y="1569"/>
                  </a:lnTo>
                  <a:lnTo>
                    <a:pt x="9976" y="1769"/>
                  </a:lnTo>
                  <a:lnTo>
                    <a:pt x="9876" y="1936"/>
                  </a:lnTo>
                  <a:lnTo>
                    <a:pt x="9776" y="2036"/>
                  </a:lnTo>
                  <a:lnTo>
                    <a:pt x="9609" y="2136"/>
                  </a:lnTo>
                  <a:lnTo>
                    <a:pt x="9442" y="2202"/>
                  </a:lnTo>
                  <a:lnTo>
                    <a:pt x="9276" y="2236"/>
                  </a:lnTo>
                  <a:lnTo>
                    <a:pt x="8909" y="2269"/>
                  </a:lnTo>
                  <a:lnTo>
                    <a:pt x="7107" y="2303"/>
                  </a:lnTo>
                  <a:lnTo>
                    <a:pt x="2303" y="2303"/>
                  </a:lnTo>
                  <a:lnTo>
                    <a:pt x="1869" y="2269"/>
                  </a:lnTo>
                  <a:lnTo>
                    <a:pt x="1502" y="2202"/>
                  </a:lnTo>
                  <a:lnTo>
                    <a:pt x="1168" y="2069"/>
                  </a:lnTo>
                  <a:lnTo>
                    <a:pt x="1002" y="1969"/>
                  </a:lnTo>
                  <a:lnTo>
                    <a:pt x="868" y="1869"/>
                  </a:lnTo>
                  <a:lnTo>
                    <a:pt x="735" y="1735"/>
                  </a:lnTo>
                  <a:lnTo>
                    <a:pt x="601" y="1569"/>
                  </a:lnTo>
                  <a:lnTo>
                    <a:pt x="535" y="1435"/>
                  </a:lnTo>
                  <a:lnTo>
                    <a:pt x="501" y="1268"/>
                  </a:lnTo>
                  <a:lnTo>
                    <a:pt x="501" y="1102"/>
                  </a:lnTo>
                  <a:lnTo>
                    <a:pt x="501" y="935"/>
                  </a:lnTo>
                  <a:lnTo>
                    <a:pt x="568" y="801"/>
                  </a:lnTo>
                  <a:lnTo>
                    <a:pt x="635" y="668"/>
                  </a:lnTo>
                  <a:lnTo>
                    <a:pt x="735" y="534"/>
                  </a:lnTo>
                  <a:lnTo>
                    <a:pt x="902" y="468"/>
                  </a:lnTo>
                  <a:lnTo>
                    <a:pt x="1002" y="401"/>
                  </a:lnTo>
                  <a:lnTo>
                    <a:pt x="1035" y="334"/>
                  </a:lnTo>
                  <a:lnTo>
                    <a:pt x="1068" y="234"/>
                  </a:lnTo>
                  <a:lnTo>
                    <a:pt x="1068" y="167"/>
                  </a:lnTo>
                  <a:lnTo>
                    <a:pt x="1035" y="67"/>
                  </a:lnTo>
                  <a:lnTo>
                    <a:pt x="968" y="34"/>
                  </a:lnTo>
                  <a:lnTo>
                    <a:pt x="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02;p68">
              <a:extLst>
                <a:ext uri="{FF2B5EF4-FFF2-40B4-BE49-F238E27FC236}">
                  <a16:creationId xmlns:a16="http://schemas.microsoft.com/office/drawing/2014/main" id="{612EF821-76AD-4190-AA10-C3DC09768FD9}"/>
                </a:ext>
              </a:extLst>
            </p:cNvPr>
            <p:cNvSpPr/>
            <p:nvPr/>
          </p:nvSpPr>
          <p:spPr>
            <a:xfrm>
              <a:off x="1071350" y="2667725"/>
              <a:ext cx="141800" cy="70925"/>
            </a:xfrm>
            <a:custGeom>
              <a:avLst/>
              <a:gdLst/>
              <a:ahLst/>
              <a:cxnLst/>
              <a:rect l="l" t="t" r="r" b="b"/>
              <a:pathLst>
                <a:path w="5672" h="2837" extrusionOk="0">
                  <a:moveTo>
                    <a:pt x="5372" y="1"/>
                  </a:moveTo>
                  <a:lnTo>
                    <a:pt x="5305" y="34"/>
                  </a:lnTo>
                  <a:lnTo>
                    <a:pt x="5238" y="67"/>
                  </a:lnTo>
                  <a:lnTo>
                    <a:pt x="5171" y="134"/>
                  </a:lnTo>
                  <a:lnTo>
                    <a:pt x="5171" y="234"/>
                  </a:lnTo>
                  <a:lnTo>
                    <a:pt x="5171" y="468"/>
                  </a:lnTo>
                  <a:lnTo>
                    <a:pt x="5138" y="668"/>
                  </a:lnTo>
                  <a:lnTo>
                    <a:pt x="5105" y="868"/>
                  </a:lnTo>
                  <a:lnTo>
                    <a:pt x="5038" y="1068"/>
                  </a:lnTo>
                  <a:lnTo>
                    <a:pt x="4904" y="1235"/>
                  </a:lnTo>
                  <a:lnTo>
                    <a:pt x="4804" y="1402"/>
                  </a:lnTo>
                  <a:lnTo>
                    <a:pt x="4638" y="1569"/>
                  </a:lnTo>
                  <a:lnTo>
                    <a:pt x="4471" y="1735"/>
                  </a:lnTo>
                  <a:lnTo>
                    <a:pt x="4137" y="1969"/>
                  </a:lnTo>
                  <a:lnTo>
                    <a:pt x="3737" y="2169"/>
                  </a:lnTo>
                  <a:lnTo>
                    <a:pt x="3336" y="2303"/>
                  </a:lnTo>
                  <a:lnTo>
                    <a:pt x="2936" y="2369"/>
                  </a:lnTo>
                  <a:lnTo>
                    <a:pt x="2502" y="2336"/>
                  </a:lnTo>
                  <a:lnTo>
                    <a:pt x="2135" y="2269"/>
                  </a:lnTo>
                  <a:lnTo>
                    <a:pt x="1768" y="2102"/>
                  </a:lnTo>
                  <a:lnTo>
                    <a:pt x="1401" y="1902"/>
                  </a:lnTo>
                  <a:lnTo>
                    <a:pt x="1101" y="1635"/>
                  </a:lnTo>
                  <a:lnTo>
                    <a:pt x="834" y="1335"/>
                  </a:lnTo>
                  <a:lnTo>
                    <a:pt x="634" y="1001"/>
                  </a:lnTo>
                  <a:lnTo>
                    <a:pt x="467" y="601"/>
                  </a:lnTo>
                  <a:lnTo>
                    <a:pt x="434" y="534"/>
                  </a:lnTo>
                  <a:lnTo>
                    <a:pt x="334" y="468"/>
                  </a:lnTo>
                  <a:lnTo>
                    <a:pt x="267" y="434"/>
                  </a:lnTo>
                  <a:lnTo>
                    <a:pt x="167" y="468"/>
                  </a:lnTo>
                  <a:lnTo>
                    <a:pt x="100" y="501"/>
                  </a:lnTo>
                  <a:lnTo>
                    <a:pt x="34" y="568"/>
                  </a:lnTo>
                  <a:lnTo>
                    <a:pt x="0" y="634"/>
                  </a:lnTo>
                  <a:lnTo>
                    <a:pt x="0" y="735"/>
                  </a:lnTo>
                  <a:lnTo>
                    <a:pt x="100" y="968"/>
                  </a:lnTo>
                  <a:lnTo>
                    <a:pt x="200" y="1202"/>
                  </a:lnTo>
                  <a:lnTo>
                    <a:pt x="467" y="1602"/>
                  </a:lnTo>
                  <a:lnTo>
                    <a:pt x="767" y="1969"/>
                  </a:lnTo>
                  <a:lnTo>
                    <a:pt x="1168" y="2303"/>
                  </a:lnTo>
                  <a:lnTo>
                    <a:pt x="1568" y="2536"/>
                  </a:lnTo>
                  <a:lnTo>
                    <a:pt x="1802" y="2636"/>
                  </a:lnTo>
                  <a:lnTo>
                    <a:pt x="2035" y="2736"/>
                  </a:lnTo>
                  <a:lnTo>
                    <a:pt x="2269" y="2770"/>
                  </a:lnTo>
                  <a:lnTo>
                    <a:pt x="2502" y="2836"/>
                  </a:lnTo>
                  <a:lnTo>
                    <a:pt x="3003" y="2836"/>
                  </a:lnTo>
                  <a:lnTo>
                    <a:pt x="3236" y="2803"/>
                  </a:lnTo>
                  <a:lnTo>
                    <a:pt x="3470" y="2770"/>
                  </a:lnTo>
                  <a:lnTo>
                    <a:pt x="3970" y="2603"/>
                  </a:lnTo>
                  <a:lnTo>
                    <a:pt x="4204" y="2469"/>
                  </a:lnTo>
                  <a:lnTo>
                    <a:pt x="4437" y="2336"/>
                  </a:lnTo>
                  <a:lnTo>
                    <a:pt x="4638" y="2202"/>
                  </a:lnTo>
                  <a:lnTo>
                    <a:pt x="4871" y="2036"/>
                  </a:lnTo>
                  <a:lnTo>
                    <a:pt x="5038" y="1869"/>
                  </a:lnTo>
                  <a:lnTo>
                    <a:pt x="5205" y="1669"/>
                  </a:lnTo>
                  <a:lnTo>
                    <a:pt x="5372" y="1468"/>
                  </a:lnTo>
                  <a:lnTo>
                    <a:pt x="5472" y="1235"/>
                  </a:lnTo>
                  <a:lnTo>
                    <a:pt x="5572" y="1001"/>
                  </a:lnTo>
                  <a:lnTo>
                    <a:pt x="5638" y="768"/>
                  </a:lnTo>
                  <a:lnTo>
                    <a:pt x="5672" y="501"/>
                  </a:lnTo>
                  <a:lnTo>
                    <a:pt x="5638" y="234"/>
                  </a:lnTo>
                  <a:lnTo>
                    <a:pt x="5605" y="134"/>
                  </a:lnTo>
                  <a:lnTo>
                    <a:pt x="5572" y="67"/>
                  </a:lnTo>
                  <a:lnTo>
                    <a:pt x="5472" y="34"/>
                  </a:lnTo>
                  <a:lnTo>
                    <a:pt x="53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03;p68">
              <a:extLst>
                <a:ext uri="{FF2B5EF4-FFF2-40B4-BE49-F238E27FC236}">
                  <a16:creationId xmlns:a16="http://schemas.microsoft.com/office/drawing/2014/main" id="{70800741-CC51-42FB-BD26-534DB5A01E46}"/>
                </a:ext>
              </a:extLst>
            </p:cNvPr>
            <p:cNvSpPr/>
            <p:nvPr/>
          </p:nvSpPr>
          <p:spPr>
            <a:xfrm>
              <a:off x="914550" y="2108900"/>
              <a:ext cx="56725" cy="25050"/>
            </a:xfrm>
            <a:custGeom>
              <a:avLst/>
              <a:gdLst/>
              <a:ahLst/>
              <a:cxnLst/>
              <a:rect l="l" t="t" r="r" b="b"/>
              <a:pathLst>
                <a:path w="2269" h="1002" extrusionOk="0">
                  <a:moveTo>
                    <a:pt x="200" y="1"/>
                  </a:moveTo>
                  <a:lnTo>
                    <a:pt x="100" y="34"/>
                  </a:lnTo>
                  <a:lnTo>
                    <a:pt x="33" y="67"/>
                  </a:lnTo>
                  <a:lnTo>
                    <a:pt x="0" y="167"/>
                  </a:lnTo>
                  <a:lnTo>
                    <a:pt x="0" y="268"/>
                  </a:lnTo>
                  <a:lnTo>
                    <a:pt x="0" y="334"/>
                  </a:lnTo>
                  <a:lnTo>
                    <a:pt x="67" y="434"/>
                  </a:lnTo>
                  <a:lnTo>
                    <a:pt x="167" y="468"/>
                  </a:lnTo>
                  <a:lnTo>
                    <a:pt x="601" y="534"/>
                  </a:lnTo>
                  <a:lnTo>
                    <a:pt x="1034" y="668"/>
                  </a:lnTo>
                  <a:lnTo>
                    <a:pt x="1468" y="801"/>
                  </a:lnTo>
                  <a:lnTo>
                    <a:pt x="1902" y="968"/>
                  </a:lnTo>
                  <a:lnTo>
                    <a:pt x="2002" y="1002"/>
                  </a:lnTo>
                  <a:lnTo>
                    <a:pt x="2068" y="1002"/>
                  </a:lnTo>
                  <a:lnTo>
                    <a:pt x="2169" y="968"/>
                  </a:lnTo>
                  <a:lnTo>
                    <a:pt x="2235" y="901"/>
                  </a:lnTo>
                  <a:lnTo>
                    <a:pt x="2269" y="801"/>
                  </a:lnTo>
                  <a:lnTo>
                    <a:pt x="2235" y="701"/>
                  </a:lnTo>
                  <a:lnTo>
                    <a:pt x="2202" y="635"/>
                  </a:lnTo>
                  <a:lnTo>
                    <a:pt x="2135" y="568"/>
                  </a:lnTo>
                  <a:lnTo>
                    <a:pt x="1701" y="368"/>
                  </a:lnTo>
                  <a:lnTo>
                    <a:pt x="1234" y="201"/>
                  </a:lnTo>
                  <a:lnTo>
                    <a:pt x="767" y="101"/>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04;p68">
              <a:extLst>
                <a:ext uri="{FF2B5EF4-FFF2-40B4-BE49-F238E27FC236}">
                  <a16:creationId xmlns:a16="http://schemas.microsoft.com/office/drawing/2014/main" id="{2AB932DF-9B36-42AA-82F0-F535289195A5}"/>
                </a:ext>
              </a:extLst>
            </p:cNvPr>
            <p:cNvSpPr/>
            <p:nvPr/>
          </p:nvSpPr>
          <p:spPr>
            <a:xfrm>
              <a:off x="985425" y="2043850"/>
              <a:ext cx="32550" cy="41725"/>
            </a:xfrm>
            <a:custGeom>
              <a:avLst/>
              <a:gdLst/>
              <a:ahLst/>
              <a:cxnLst/>
              <a:rect l="l" t="t" r="r" b="b"/>
              <a:pathLst>
                <a:path w="1302" h="1669" extrusionOk="0">
                  <a:moveTo>
                    <a:pt x="201" y="0"/>
                  </a:moveTo>
                  <a:lnTo>
                    <a:pt x="134" y="34"/>
                  </a:lnTo>
                  <a:lnTo>
                    <a:pt x="68" y="100"/>
                  </a:lnTo>
                  <a:lnTo>
                    <a:pt x="1" y="167"/>
                  </a:lnTo>
                  <a:lnTo>
                    <a:pt x="1" y="267"/>
                  </a:lnTo>
                  <a:lnTo>
                    <a:pt x="34" y="367"/>
                  </a:lnTo>
                  <a:lnTo>
                    <a:pt x="835" y="1535"/>
                  </a:lnTo>
                  <a:lnTo>
                    <a:pt x="902" y="1602"/>
                  </a:lnTo>
                  <a:lnTo>
                    <a:pt x="1002" y="1669"/>
                  </a:lnTo>
                  <a:lnTo>
                    <a:pt x="1102" y="1669"/>
                  </a:lnTo>
                  <a:lnTo>
                    <a:pt x="1169" y="1635"/>
                  </a:lnTo>
                  <a:lnTo>
                    <a:pt x="1235" y="1568"/>
                  </a:lnTo>
                  <a:lnTo>
                    <a:pt x="1302" y="1468"/>
                  </a:lnTo>
                  <a:lnTo>
                    <a:pt x="1302" y="1402"/>
                  </a:lnTo>
                  <a:lnTo>
                    <a:pt x="1269" y="1302"/>
                  </a:lnTo>
                  <a:lnTo>
                    <a:pt x="468" y="1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05;p68">
              <a:extLst>
                <a:ext uri="{FF2B5EF4-FFF2-40B4-BE49-F238E27FC236}">
                  <a16:creationId xmlns:a16="http://schemas.microsoft.com/office/drawing/2014/main" id="{57194AF2-5282-439F-9D95-7594F3D0AE8E}"/>
                </a:ext>
              </a:extLst>
            </p:cNvPr>
            <p:cNvSpPr/>
            <p:nvPr/>
          </p:nvSpPr>
          <p:spPr>
            <a:xfrm>
              <a:off x="1074675" y="2018825"/>
              <a:ext cx="16700" cy="50900"/>
            </a:xfrm>
            <a:custGeom>
              <a:avLst/>
              <a:gdLst/>
              <a:ahLst/>
              <a:cxnLst/>
              <a:rect l="l" t="t" r="r" b="b"/>
              <a:pathLst>
                <a:path w="668" h="2036" extrusionOk="0">
                  <a:moveTo>
                    <a:pt x="167" y="1"/>
                  </a:moveTo>
                  <a:lnTo>
                    <a:pt x="67" y="67"/>
                  </a:lnTo>
                  <a:lnTo>
                    <a:pt x="34" y="134"/>
                  </a:lnTo>
                  <a:lnTo>
                    <a:pt x="1" y="201"/>
                  </a:lnTo>
                  <a:lnTo>
                    <a:pt x="1" y="301"/>
                  </a:lnTo>
                  <a:lnTo>
                    <a:pt x="67" y="668"/>
                  </a:lnTo>
                  <a:lnTo>
                    <a:pt x="134" y="1035"/>
                  </a:lnTo>
                  <a:lnTo>
                    <a:pt x="167" y="1435"/>
                  </a:lnTo>
                  <a:lnTo>
                    <a:pt x="167" y="1802"/>
                  </a:lnTo>
                  <a:lnTo>
                    <a:pt x="201" y="1902"/>
                  </a:lnTo>
                  <a:lnTo>
                    <a:pt x="234" y="1969"/>
                  </a:lnTo>
                  <a:lnTo>
                    <a:pt x="334" y="2036"/>
                  </a:lnTo>
                  <a:lnTo>
                    <a:pt x="501" y="2036"/>
                  </a:lnTo>
                  <a:lnTo>
                    <a:pt x="568" y="1969"/>
                  </a:lnTo>
                  <a:lnTo>
                    <a:pt x="634" y="1902"/>
                  </a:lnTo>
                  <a:lnTo>
                    <a:pt x="668" y="1802"/>
                  </a:lnTo>
                  <a:lnTo>
                    <a:pt x="634" y="1402"/>
                  </a:lnTo>
                  <a:lnTo>
                    <a:pt x="601" y="1001"/>
                  </a:lnTo>
                  <a:lnTo>
                    <a:pt x="568" y="568"/>
                  </a:lnTo>
                  <a:lnTo>
                    <a:pt x="468" y="167"/>
                  </a:lnTo>
                  <a:lnTo>
                    <a:pt x="401" y="101"/>
                  </a:lnTo>
                  <a:lnTo>
                    <a:pt x="334" y="3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06;p68">
              <a:extLst>
                <a:ext uri="{FF2B5EF4-FFF2-40B4-BE49-F238E27FC236}">
                  <a16:creationId xmlns:a16="http://schemas.microsoft.com/office/drawing/2014/main" id="{AA474FB8-0BDE-4687-B1CF-9427117B89C0}"/>
                </a:ext>
              </a:extLst>
            </p:cNvPr>
            <p:cNvSpPr/>
            <p:nvPr/>
          </p:nvSpPr>
          <p:spPr>
            <a:xfrm>
              <a:off x="1162250" y="2020500"/>
              <a:ext cx="22550" cy="61750"/>
            </a:xfrm>
            <a:custGeom>
              <a:avLst/>
              <a:gdLst/>
              <a:ahLst/>
              <a:cxnLst/>
              <a:rect l="l" t="t" r="r" b="b"/>
              <a:pathLst>
                <a:path w="902" h="2470" extrusionOk="0">
                  <a:moveTo>
                    <a:pt x="668" y="0"/>
                  </a:moveTo>
                  <a:lnTo>
                    <a:pt x="568" y="34"/>
                  </a:lnTo>
                  <a:lnTo>
                    <a:pt x="501" y="67"/>
                  </a:lnTo>
                  <a:lnTo>
                    <a:pt x="434" y="134"/>
                  </a:lnTo>
                  <a:lnTo>
                    <a:pt x="434" y="234"/>
                  </a:lnTo>
                  <a:lnTo>
                    <a:pt x="368" y="734"/>
                  </a:lnTo>
                  <a:lnTo>
                    <a:pt x="301" y="1235"/>
                  </a:lnTo>
                  <a:lnTo>
                    <a:pt x="167" y="1702"/>
                  </a:lnTo>
                  <a:lnTo>
                    <a:pt x="34" y="2169"/>
                  </a:lnTo>
                  <a:lnTo>
                    <a:pt x="1" y="2269"/>
                  </a:lnTo>
                  <a:lnTo>
                    <a:pt x="34" y="2336"/>
                  </a:lnTo>
                  <a:lnTo>
                    <a:pt x="101" y="2402"/>
                  </a:lnTo>
                  <a:lnTo>
                    <a:pt x="201" y="2469"/>
                  </a:lnTo>
                  <a:lnTo>
                    <a:pt x="301" y="2469"/>
                  </a:lnTo>
                  <a:lnTo>
                    <a:pt x="368" y="2436"/>
                  </a:lnTo>
                  <a:lnTo>
                    <a:pt x="434" y="2369"/>
                  </a:lnTo>
                  <a:lnTo>
                    <a:pt x="501" y="2302"/>
                  </a:lnTo>
                  <a:lnTo>
                    <a:pt x="635" y="1802"/>
                  </a:lnTo>
                  <a:lnTo>
                    <a:pt x="768" y="1268"/>
                  </a:lnTo>
                  <a:lnTo>
                    <a:pt x="868" y="768"/>
                  </a:lnTo>
                  <a:lnTo>
                    <a:pt x="901" y="234"/>
                  </a:lnTo>
                  <a:lnTo>
                    <a:pt x="868" y="134"/>
                  </a:lnTo>
                  <a:lnTo>
                    <a:pt x="835" y="67"/>
                  </a:lnTo>
                  <a:lnTo>
                    <a:pt x="735" y="34"/>
                  </a:lnTo>
                  <a:lnTo>
                    <a:pt x="6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07;p68">
              <a:extLst>
                <a:ext uri="{FF2B5EF4-FFF2-40B4-BE49-F238E27FC236}">
                  <a16:creationId xmlns:a16="http://schemas.microsoft.com/office/drawing/2014/main" id="{26719ED9-2E8F-4CA9-9221-AF84474ABA57}"/>
                </a:ext>
              </a:extLst>
            </p:cNvPr>
            <p:cNvSpPr/>
            <p:nvPr/>
          </p:nvSpPr>
          <p:spPr>
            <a:xfrm>
              <a:off x="1226475" y="2045525"/>
              <a:ext cx="35900" cy="49225"/>
            </a:xfrm>
            <a:custGeom>
              <a:avLst/>
              <a:gdLst/>
              <a:ahLst/>
              <a:cxnLst/>
              <a:rect l="l" t="t" r="r" b="b"/>
              <a:pathLst>
                <a:path w="1436" h="1969" extrusionOk="0">
                  <a:moveTo>
                    <a:pt x="1135" y="0"/>
                  </a:moveTo>
                  <a:lnTo>
                    <a:pt x="1035" y="33"/>
                  </a:lnTo>
                  <a:lnTo>
                    <a:pt x="968" y="100"/>
                  </a:lnTo>
                  <a:lnTo>
                    <a:pt x="34" y="1602"/>
                  </a:lnTo>
                  <a:lnTo>
                    <a:pt x="1" y="1702"/>
                  </a:lnTo>
                  <a:lnTo>
                    <a:pt x="34" y="1802"/>
                  </a:lnTo>
                  <a:lnTo>
                    <a:pt x="67" y="1868"/>
                  </a:lnTo>
                  <a:lnTo>
                    <a:pt x="134" y="1935"/>
                  </a:lnTo>
                  <a:lnTo>
                    <a:pt x="234" y="1969"/>
                  </a:lnTo>
                  <a:lnTo>
                    <a:pt x="301" y="1969"/>
                  </a:lnTo>
                  <a:lnTo>
                    <a:pt x="401" y="1935"/>
                  </a:lnTo>
                  <a:lnTo>
                    <a:pt x="468" y="1835"/>
                  </a:lnTo>
                  <a:lnTo>
                    <a:pt x="1402" y="367"/>
                  </a:lnTo>
                  <a:lnTo>
                    <a:pt x="1435" y="267"/>
                  </a:lnTo>
                  <a:lnTo>
                    <a:pt x="1402" y="167"/>
                  </a:lnTo>
                  <a:lnTo>
                    <a:pt x="1368" y="100"/>
                  </a:lnTo>
                  <a:lnTo>
                    <a:pt x="1302" y="33"/>
                  </a:lnTo>
                  <a:lnTo>
                    <a:pt x="12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08;p68">
              <a:extLst>
                <a:ext uri="{FF2B5EF4-FFF2-40B4-BE49-F238E27FC236}">
                  <a16:creationId xmlns:a16="http://schemas.microsoft.com/office/drawing/2014/main" id="{FB05F0AE-E274-46BC-BC48-1867B0DF7A8C}"/>
                </a:ext>
              </a:extLst>
            </p:cNvPr>
            <p:cNvSpPr/>
            <p:nvPr/>
          </p:nvSpPr>
          <p:spPr>
            <a:xfrm>
              <a:off x="1270675" y="2095550"/>
              <a:ext cx="40075" cy="35075"/>
            </a:xfrm>
            <a:custGeom>
              <a:avLst/>
              <a:gdLst/>
              <a:ahLst/>
              <a:cxnLst/>
              <a:rect l="l" t="t" r="r" b="b"/>
              <a:pathLst>
                <a:path w="1603" h="1403" extrusionOk="0">
                  <a:moveTo>
                    <a:pt x="1269" y="1"/>
                  </a:moveTo>
                  <a:lnTo>
                    <a:pt x="1168" y="68"/>
                  </a:lnTo>
                  <a:lnTo>
                    <a:pt x="68" y="1002"/>
                  </a:lnTo>
                  <a:lnTo>
                    <a:pt x="1" y="1068"/>
                  </a:lnTo>
                  <a:lnTo>
                    <a:pt x="1" y="1169"/>
                  </a:lnTo>
                  <a:lnTo>
                    <a:pt x="1" y="1269"/>
                  </a:lnTo>
                  <a:lnTo>
                    <a:pt x="68" y="1335"/>
                  </a:lnTo>
                  <a:lnTo>
                    <a:pt x="134" y="1369"/>
                  </a:lnTo>
                  <a:lnTo>
                    <a:pt x="234" y="1402"/>
                  </a:lnTo>
                  <a:lnTo>
                    <a:pt x="301" y="1369"/>
                  </a:lnTo>
                  <a:lnTo>
                    <a:pt x="401" y="1335"/>
                  </a:lnTo>
                  <a:lnTo>
                    <a:pt x="1502" y="401"/>
                  </a:lnTo>
                  <a:lnTo>
                    <a:pt x="1569" y="334"/>
                  </a:lnTo>
                  <a:lnTo>
                    <a:pt x="1602" y="234"/>
                  </a:lnTo>
                  <a:lnTo>
                    <a:pt x="1569" y="134"/>
                  </a:lnTo>
                  <a:lnTo>
                    <a:pt x="1502" y="68"/>
                  </a:lnTo>
                  <a:lnTo>
                    <a:pt x="14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09;p68">
              <a:extLst>
                <a:ext uri="{FF2B5EF4-FFF2-40B4-BE49-F238E27FC236}">
                  <a16:creationId xmlns:a16="http://schemas.microsoft.com/office/drawing/2014/main" id="{83846E1D-3328-4CFD-AEA6-05ECD7FE5419}"/>
                </a:ext>
              </a:extLst>
            </p:cNvPr>
            <p:cNvSpPr/>
            <p:nvPr/>
          </p:nvSpPr>
          <p:spPr>
            <a:xfrm>
              <a:off x="1299875" y="2126425"/>
              <a:ext cx="21700" cy="18375"/>
            </a:xfrm>
            <a:custGeom>
              <a:avLst/>
              <a:gdLst/>
              <a:ahLst/>
              <a:cxnLst/>
              <a:rect l="l" t="t" r="r" b="b"/>
              <a:pathLst>
                <a:path w="868" h="735" extrusionOk="0">
                  <a:moveTo>
                    <a:pt x="601" y="0"/>
                  </a:moveTo>
                  <a:lnTo>
                    <a:pt x="501" y="34"/>
                  </a:lnTo>
                  <a:lnTo>
                    <a:pt x="134" y="267"/>
                  </a:lnTo>
                  <a:lnTo>
                    <a:pt x="67" y="334"/>
                  </a:lnTo>
                  <a:lnTo>
                    <a:pt x="0" y="434"/>
                  </a:lnTo>
                  <a:lnTo>
                    <a:pt x="0" y="501"/>
                  </a:lnTo>
                  <a:lnTo>
                    <a:pt x="34" y="601"/>
                  </a:lnTo>
                  <a:lnTo>
                    <a:pt x="101" y="668"/>
                  </a:lnTo>
                  <a:lnTo>
                    <a:pt x="167" y="734"/>
                  </a:lnTo>
                  <a:lnTo>
                    <a:pt x="267" y="734"/>
                  </a:lnTo>
                  <a:lnTo>
                    <a:pt x="367" y="701"/>
                  </a:lnTo>
                  <a:lnTo>
                    <a:pt x="734" y="434"/>
                  </a:lnTo>
                  <a:lnTo>
                    <a:pt x="801" y="367"/>
                  </a:lnTo>
                  <a:lnTo>
                    <a:pt x="835" y="301"/>
                  </a:lnTo>
                  <a:lnTo>
                    <a:pt x="868" y="200"/>
                  </a:lnTo>
                  <a:lnTo>
                    <a:pt x="835" y="100"/>
                  </a:lnTo>
                  <a:lnTo>
                    <a:pt x="768" y="34"/>
                  </a:lnTo>
                  <a:lnTo>
                    <a:pt x="6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10;p68">
              <a:extLst>
                <a:ext uri="{FF2B5EF4-FFF2-40B4-BE49-F238E27FC236}">
                  <a16:creationId xmlns:a16="http://schemas.microsoft.com/office/drawing/2014/main" id="{1714EBB8-3F25-49A0-ABEE-8FD5BE6B636D}"/>
                </a:ext>
              </a:extLst>
            </p:cNvPr>
            <p:cNvSpPr/>
            <p:nvPr/>
          </p:nvSpPr>
          <p:spPr>
            <a:xfrm>
              <a:off x="1295700" y="2199825"/>
              <a:ext cx="22550" cy="13350"/>
            </a:xfrm>
            <a:custGeom>
              <a:avLst/>
              <a:gdLst/>
              <a:ahLst/>
              <a:cxnLst/>
              <a:rect l="l" t="t" r="r" b="b"/>
              <a:pathLst>
                <a:path w="902" h="534" extrusionOk="0">
                  <a:moveTo>
                    <a:pt x="201" y="0"/>
                  </a:moveTo>
                  <a:lnTo>
                    <a:pt x="101" y="34"/>
                  </a:lnTo>
                  <a:lnTo>
                    <a:pt x="34" y="67"/>
                  </a:lnTo>
                  <a:lnTo>
                    <a:pt x="1" y="167"/>
                  </a:lnTo>
                  <a:lnTo>
                    <a:pt x="1" y="267"/>
                  </a:lnTo>
                  <a:lnTo>
                    <a:pt x="1" y="334"/>
                  </a:lnTo>
                  <a:lnTo>
                    <a:pt x="67" y="434"/>
                  </a:lnTo>
                  <a:lnTo>
                    <a:pt x="167" y="467"/>
                  </a:lnTo>
                  <a:lnTo>
                    <a:pt x="601" y="534"/>
                  </a:lnTo>
                  <a:lnTo>
                    <a:pt x="701" y="534"/>
                  </a:lnTo>
                  <a:lnTo>
                    <a:pt x="768" y="501"/>
                  </a:lnTo>
                  <a:lnTo>
                    <a:pt x="835" y="434"/>
                  </a:lnTo>
                  <a:lnTo>
                    <a:pt x="901" y="367"/>
                  </a:lnTo>
                  <a:lnTo>
                    <a:pt x="901" y="267"/>
                  </a:lnTo>
                  <a:lnTo>
                    <a:pt x="868" y="167"/>
                  </a:lnTo>
                  <a:lnTo>
                    <a:pt x="801" y="100"/>
                  </a:lnTo>
                  <a:lnTo>
                    <a:pt x="735"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1659;p68">
            <a:extLst>
              <a:ext uri="{FF2B5EF4-FFF2-40B4-BE49-F238E27FC236}">
                <a16:creationId xmlns:a16="http://schemas.microsoft.com/office/drawing/2014/main" id="{41AF3B5F-2531-410A-AD84-65FC4001EFB3}"/>
              </a:ext>
            </a:extLst>
          </p:cNvPr>
          <p:cNvSpPr txBox="1">
            <a:spLocks/>
          </p:cNvSpPr>
          <p:nvPr/>
        </p:nvSpPr>
        <p:spPr>
          <a:xfrm>
            <a:off x="2324970" y="1517370"/>
            <a:ext cx="4614900" cy="22405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171450" indent="-171450">
              <a:spcAft>
                <a:spcPts val="100"/>
              </a:spcAft>
              <a:buSzPts val="1100"/>
            </a:pPr>
            <a:r>
              <a:rPr lang="en-US" sz="1200" dirty="0"/>
              <a:t>In summary, our project aims to tackle electricity interruptions in Bangladesh.</a:t>
            </a:r>
          </a:p>
          <a:p>
            <a:pPr marL="171450" indent="-171450">
              <a:spcAft>
                <a:spcPts val="100"/>
              </a:spcAft>
              <a:buSzPts val="1100"/>
            </a:pPr>
            <a:r>
              <a:rPr lang="en-US" sz="1200" dirty="0"/>
              <a:t>We've created an analytical website that allows users to report and monitor interruptions, enabling data-driven decision-making.</a:t>
            </a:r>
          </a:p>
          <a:p>
            <a:pPr marL="171450" indent="-171450">
              <a:spcAft>
                <a:spcPts val="100"/>
              </a:spcAft>
              <a:buSzPts val="1100"/>
            </a:pPr>
            <a:r>
              <a:rPr lang="en-US" sz="1200" dirty="0"/>
              <a:t>We acknowledge challenges and are committed to improvements in data accuracy, security, user training, and crisis management.</a:t>
            </a:r>
          </a:p>
          <a:p>
            <a:pPr marL="171450" indent="-171450">
              <a:spcAft>
                <a:spcPts val="100"/>
              </a:spcAft>
              <a:buSzPts val="1100"/>
            </a:pPr>
            <a:r>
              <a:rPr lang="en-US" sz="1200" dirty="0"/>
              <a:t>The project's future scope includes expansion and advanced analytics.</a:t>
            </a:r>
          </a:p>
        </p:txBody>
      </p:sp>
    </p:spTree>
    <p:extLst>
      <p:ext uri="{BB962C8B-B14F-4D97-AF65-F5344CB8AC3E}">
        <p14:creationId xmlns:p14="http://schemas.microsoft.com/office/powerpoint/2010/main" val="2508697504"/>
      </p:ext>
    </p:extLst>
  </p:cSld>
  <p:clrMapOvr>
    <a:masterClrMapping/>
  </p:clrMapOvr>
</p:sld>
</file>

<file path=ppt/theme/theme1.xml><?xml version="1.0" encoding="utf-8"?>
<a:theme xmlns:a="http://schemas.openxmlformats.org/drawingml/2006/main" name="Electricity Supplier Business Plan by Slidesgo">
  <a:themeElements>
    <a:clrScheme name="Simple Light">
      <a:dk1>
        <a:srgbClr val="000000"/>
      </a:dk1>
      <a:lt1>
        <a:srgbClr val="FFECD6"/>
      </a:lt1>
      <a:dk2>
        <a:srgbClr val="FFFFFF"/>
      </a:dk2>
      <a:lt2>
        <a:srgbClr val="E5744C"/>
      </a:lt2>
      <a:accent1>
        <a:srgbClr val="98E5CB"/>
      </a:accent1>
      <a:accent2>
        <a:srgbClr val="F4DF4A"/>
      </a:accent2>
      <a:accent3>
        <a:srgbClr val="B1DEFD"/>
      </a:accent3>
      <a:accent4>
        <a:srgbClr val="FFFFFF"/>
      </a:accent4>
      <a:accent5>
        <a:srgbClr val="FFFFFF"/>
      </a:accent5>
      <a:accent6>
        <a:srgbClr val="000000"/>
      </a:accent6>
      <a:hlink>
        <a:srgbClr val="1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680</Words>
  <Application>Microsoft Office PowerPoint</Application>
  <PresentationFormat>On-screen Show (16:9)</PresentationFormat>
  <Paragraphs>76</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Segoe UI Historic</vt:lpstr>
      <vt:lpstr>Roboto Condensed Light</vt:lpstr>
      <vt:lpstr>Lato</vt:lpstr>
      <vt:lpstr>Arial</vt:lpstr>
      <vt:lpstr>Hammersmith One</vt:lpstr>
      <vt:lpstr>Montserrat Black</vt:lpstr>
      <vt:lpstr>Josefin Sans</vt:lpstr>
      <vt:lpstr>Fira Sans Extra Condensed Medium</vt:lpstr>
      <vt:lpstr>Roboto Black</vt:lpstr>
      <vt:lpstr>Electricity Supplier Business Plan by Slidesgo</vt:lpstr>
      <vt:lpstr>Electricity Interruption Monitoring System </vt:lpstr>
      <vt:lpstr>Table of contents</vt:lpstr>
      <vt:lpstr>PowerPoint Presentation</vt:lpstr>
      <vt:lpstr>PowerPoint Presentation</vt:lpstr>
      <vt:lpstr>Lack of Data:</vt:lpstr>
      <vt:lpstr>EIMS is driven by a set of clear and impactful objectives :</vt:lpstr>
      <vt:lpstr>PowerPoint Presentation</vt:lpstr>
      <vt:lpstr>Mobile Application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Interruption Monitoring System</dc:title>
  <dc:creator>Tanmay Mitra</dc:creator>
  <cp:lastModifiedBy>Tanmay Mitra</cp:lastModifiedBy>
  <cp:revision>42</cp:revision>
  <dcterms:modified xsi:type="dcterms:W3CDTF">2024-01-28T21:01:22Z</dcterms:modified>
</cp:coreProperties>
</file>