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64" r:id="rId3"/>
    <p:sldId id="288" r:id="rId4"/>
    <p:sldId id="25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57" r:id="rId15"/>
    <p:sldId id="260" r:id="rId16"/>
  </p:sldIdLst>
  <p:sldSz cx="9144000" cy="5143500" type="screen16x9"/>
  <p:notesSz cx="6858000" cy="9144000"/>
  <p:embeddedFontLst>
    <p:embeddedFont>
      <p:font typeface="Hanken Grotesk" panose="020B0604020202020204" charset="0"/>
      <p:regular r:id="rId18"/>
      <p:bold r:id="rId19"/>
      <p:italic r:id="rId20"/>
      <p:boldItalic r:id="rId21"/>
    </p:embeddedFont>
    <p:embeddedFont>
      <p:font typeface="Hind" panose="02000000000000000000" pitchFamily="2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Open Sans Light" panose="020B0306030504020204" pitchFamily="34" charset="0"/>
      <p:regular r:id="rId26"/>
      <p:italic r:id="rId27"/>
    </p:embeddedFont>
    <p:embeddedFont>
      <p:font typeface="Space Grotesk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CE2F35-BB57-4C9B-899F-CA1DDAD21D10}">
  <a:tblStyle styleId="{78CE2F35-BB57-4C9B-899F-CA1DDAD21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F9349421-86B2-3FEA-0BD8-E0242F27C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>
            <a:extLst>
              <a:ext uri="{FF2B5EF4-FFF2-40B4-BE49-F238E27FC236}">
                <a16:creationId xmlns:a16="http://schemas.microsoft.com/office/drawing/2014/main" id="{2C207F9A-F623-55D5-1520-E547FAAB8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>
            <a:extLst>
              <a:ext uri="{FF2B5EF4-FFF2-40B4-BE49-F238E27FC236}">
                <a16:creationId xmlns:a16="http://schemas.microsoft.com/office/drawing/2014/main" id="{063B45C4-3112-27B7-435A-A9C582C23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6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0A38CB75-CA88-2E1E-E66D-2652C01CA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>
            <a:extLst>
              <a:ext uri="{FF2B5EF4-FFF2-40B4-BE49-F238E27FC236}">
                <a16:creationId xmlns:a16="http://schemas.microsoft.com/office/drawing/2014/main" id="{4A22301A-474D-BC24-80B9-F460036A6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>
            <a:extLst>
              <a:ext uri="{FF2B5EF4-FFF2-40B4-BE49-F238E27FC236}">
                <a16:creationId xmlns:a16="http://schemas.microsoft.com/office/drawing/2014/main" id="{594F9E3B-3926-E075-B4F0-4BE62AF083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189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05656D7E-9C06-A99E-F19F-C6F48CFB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>
            <a:extLst>
              <a:ext uri="{FF2B5EF4-FFF2-40B4-BE49-F238E27FC236}">
                <a16:creationId xmlns:a16="http://schemas.microsoft.com/office/drawing/2014/main" id="{A19D073D-5246-1A2A-1172-33A6EDC13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>
            <a:extLst>
              <a:ext uri="{FF2B5EF4-FFF2-40B4-BE49-F238E27FC236}">
                <a16:creationId xmlns:a16="http://schemas.microsoft.com/office/drawing/2014/main" id="{A9BAA576-C368-6DFF-F187-5535F5C52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043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097F0CA7-83FE-97C5-03D5-630A1ED21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>
            <a:extLst>
              <a:ext uri="{FF2B5EF4-FFF2-40B4-BE49-F238E27FC236}">
                <a16:creationId xmlns:a16="http://schemas.microsoft.com/office/drawing/2014/main" id="{11DAAE0E-C42D-390C-326D-6C4B3CB5A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>
            <a:extLst>
              <a:ext uri="{FF2B5EF4-FFF2-40B4-BE49-F238E27FC236}">
                <a16:creationId xmlns:a16="http://schemas.microsoft.com/office/drawing/2014/main" id="{514DEC13-6757-8F6B-3710-84C0A710E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26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>
          <a:extLst>
            <a:ext uri="{FF2B5EF4-FFF2-40B4-BE49-F238E27FC236}">
              <a16:creationId xmlns:a16="http://schemas.microsoft.com/office/drawing/2014/main" id="{CC48D8FC-4B74-E6EF-62B2-95776B9F7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5260bdd85_0_256:notes">
            <a:extLst>
              <a:ext uri="{FF2B5EF4-FFF2-40B4-BE49-F238E27FC236}">
                <a16:creationId xmlns:a16="http://schemas.microsoft.com/office/drawing/2014/main" id="{146DDBD3-F2D6-BEC3-F776-DEADC5B9B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5260bdd85_0_256:notes">
            <a:extLst>
              <a:ext uri="{FF2B5EF4-FFF2-40B4-BE49-F238E27FC236}">
                <a16:creationId xmlns:a16="http://schemas.microsoft.com/office/drawing/2014/main" id="{EAB4DD77-8430-DAC2-B92F-F72C70461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17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36EDF033-64D7-F037-4D96-1854DFF13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>
            <a:extLst>
              <a:ext uri="{FF2B5EF4-FFF2-40B4-BE49-F238E27FC236}">
                <a16:creationId xmlns:a16="http://schemas.microsoft.com/office/drawing/2014/main" id="{53F3E71E-811E-4738-075D-7919C3F2D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>
            <a:extLst>
              <a:ext uri="{FF2B5EF4-FFF2-40B4-BE49-F238E27FC236}">
                <a16:creationId xmlns:a16="http://schemas.microsoft.com/office/drawing/2014/main" id="{6EDFDB3C-232B-C3D0-41CC-8F3AE5F62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9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43727326-3F07-6487-3D2D-CA561497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>
            <a:extLst>
              <a:ext uri="{FF2B5EF4-FFF2-40B4-BE49-F238E27FC236}">
                <a16:creationId xmlns:a16="http://schemas.microsoft.com/office/drawing/2014/main" id="{EA505B53-73AC-FB75-FF5B-AB9989C3C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>
            <a:extLst>
              <a:ext uri="{FF2B5EF4-FFF2-40B4-BE49-F238E27FC236}">
                <a16:creationId xmlns:a16="http://schemas.microsoft.com/office/drawing/2014/main" id="{DC6519FB-0036-F0FE-4473-7A4261040D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69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2DFFDB31-71F7-7001-7709-43ECB9EA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>
            <a:extLst>
              <a:ext uri="{FF2B5EF4-FFF2-40B4-BE49-F238E27FC236}">
                <a16:creationId xmlns:a16="http://schemas.microsoft.com/office/drawing/2014/main" id="{F7D2A619-A9FC-FF2A-9C2B-9CAACDD6E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>
            <a:extLst>
              <a:ext uri="{FF2B5EF4-FFF2-40B4-BE49-F238E27FC236}">
                <a16:creationId xmlns:a16="http://schemas.microsoft.com/office/drawing/2014/main" id="{BCA88EB4-9353-CE76-6151-F9846C024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696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99B177A3-3BC6-05E1-7298-75CCB79A0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>
            <a:extLst>
              <a:ext uri="{FF2B5EF4-FFF2-40B4-BE49-F238E27FC236}">
                <a16:creationId xmlns:a16="http://schemas.microsoft.com/office/drawing/2014/main" id="{77A6CFF0-D63D-0463-FE9A-68F3406C64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>
            <a:extLst>
              <a:ext uri="{FF2B5EF4-FFF2-40B4-BE49-F238E27FC236}">
                <a16:creationId xmlns:a16="http://schemas.microsoft.com/office/drawing/2014/main" id="{3DB3589B-EB7E-4DA2-0A62-638E5925A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217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AFCB60D2-1C9F-6C10-3791-3FA29315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dda1946d_0_3:notes">
            <a:extLst>
              <a:ext uri="{FF2B5EF4-FFF2-40B4-BE49-F238E27FC236}">
                <a16:creationId xmlns:a16="http://schemas.microsoft.com/office/drawing/2014/main" id="{282F5063-148D-18F4-FE08-C15B31518D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dda1946d_0_3:notes">
            <a:extLst>
              <a:ext uri="{FF2B5EF4-FFF2-40B4-BE49-F238E27FC236}">
                <a16:creationId xmlns:a16="http://schemas.microsoft.com/office/drawing/2014/main" id="{612BC2FB-D948-15AF-5DC0-0FA48F906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16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8600" y="444150"/>
            <a:ext cx="7723200" cy="24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2050" y="3009750"/>
            <a:ext cx="6243300" cy="8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28600" y="888300"/>
            <a:ext cx="74961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528775" y="2624550"/>
            <a:ext cx="6387300" cy="1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513256" y="1874225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2"/>
          </p:nvPr>
        </p:nvSpPr>
        <p:spPr>
          <a:xfrm>
            <a:off x="4727444" y="1874225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3"/>
          </p:nvPr>
        </p:nvSpPr>
        <p:spPr>
          <a:xfrm>
            <a:off x="513256" y="3412600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4"/>
          </p:nvPr>
        </p:nvSpPr>
        <p:spPr>
          <a:xfrm>
            <a:off x="4727444" y="3412600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5"/>
          </p:nvPr>
        </p:nvSpPr>
        <p:spPr>
          <a:xfrm>
            <a:off x="513257" y="1519325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1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6"/>
          </p:nvPr>
        </p:nvSpPr>
        <p:spPr>
          <a:xfrm>
            <a:off x="513257" y="3057700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1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7"/>
          </p:nvPr>
        </p:nvSpPr>
        <p:spPr>
          <a:xfrm>
            <a:off x="4727408" y="1519325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1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8"/>
          </p:nvPr>
        </p:nvSpPr>
        <p:spPr>
          <a:xfrm>
            <a:off x="4727408" y="3057700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1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8600" y="766500"/>
            <a:ext cx="6204300" cy="2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63300" y="803100"/>
            <a:ext cx="1652100" cy="110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8600" y="3940200"/>
            <a:ext cx="65052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19"/>
            <a:ext cx="476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713225" y="1790975"/>
            <a:ext cx="42948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441675"/>
            <a:ext cx="4872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27846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0" r:id="rId10"/>
    <p:sldLayoutId id="2147483663" r:id="rId11"/>
    <p:sldLayoutId id="2147483665" r:id="rId12"/>
    <p:sldLayoutId id="214748366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228600" y="444150"/>
            <a:ext cx="7723200" cy="24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Fit</a:t>
            </a:r>
            <a:r>
              <a:rPr lang="en" dirty="0">
                <a:solidFill>
                  <a:srgbClr val="FFC000"/>
                </a:solidFill>
              </a:rPr>
              <a:t>Verse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2672050" y="3009750"/>
            <a:ext cx="6243300" cy="8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Gym Management System</a:t>
            </a:r>
          </a:p>
          <a:p>
            <a:pPr marL="0" lvl="0" indent="0"/>
            <a:r>
              <a:rPr lang="en-US" dirty="0"/>
              <a:t> Angular Features Implementation</a:t>
            </a:r>
            <a:endParaRPr dirty="0"/>
          </a:p>
        </p:txBody>
      </p:sp>
      <p:cxnSp>
        <p:nvCxnSpPr>
          <p:cNvPr id="108" name="Google Shape;108;p25"/>
          <p:cNvCxnSpPr>
            <a:cxnSpLocks/>
          </p:cNvCxnSpPr>
          <p:nvPr/>
        </p:nvCxnSpPr>
        <p:spPr>
          <a:xfrm>
            <a:off x="114300" y="4451800"/>
            <a:ext cx="0" cy="74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5"/>
          <p:cNvCxnSpPr/>
          <p:nvPr/>
        </p:nvCxnSpPr>
        <p:spPr>
          <a:xfrm>
            <a:off x="5219400" y="3838650"/>
            <a:ext cx="369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AB99E4EE-EEB3-CB04-6376-A7A0E4FE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0AB75D96-09A1-A164-CC2C-80D1CF40B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5514" y="-493745"/>
            <a:ext cx="4809906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dirty="0"/>
              <a:t>Directives &amp; Pipes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F3CC5-5529-1C66-FA8C-05CDBC2C2ACC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44B5C-4731-AF1D-19D9-1F1CC0F9B35F}"/>
              </a:ext>
            </a:extLst>
          </p:cNvPr>
          <p:cNvSpPr/>
          <p:nvPr/>
        </p:nvSpPr>
        <p:spPr>
          <a:xfrm>
            <a:off x="0" y="0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B148E94B-8624-8925-AA31-5D5D0E1E3593}"/>
              </a:ext>
            </a:extLst>
          </p:cNvPr>
          <p:cNvSpPr txBox="1">
            <a:spLocks/>
          </p:cNvSpPr>
          <p:nvPr/>
        </p:nvSpPr>
        <p:spPr>
          <a:xfrm>
            <a:off x="716644" y="1742000"/>
            <a:ext cx="4259216" cy="132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IN" sz="2000" b="1" dirty="0"/>
              <a:t>Structural</a:t>
            </a:r>
          </a:p>
          <a:p>
            <a:pPr marL="152400" indent="0">
              <a:buNone/>
            </a:pPr>
            <a:r>
              <a:rPr lang="en-IN" sz="2000" dirty="0"/>
              <a:t>*</a:t>
            </a:r>
            <a:r>
              <a:rPr lang="en-IN" sz="2000" dirty="0" err="1"/>
              <a:t>ngIf</a:t>
            </a:r>
            <a:r>
              <a:rPr lang="en-IN" sz="2000" dirty="0"/>
              <a:t> for conditional rendering</a:t>
            </a:r>
          </a:p>
          <a:p>
            <a:pPr marL="152400" indent="0">
              <a:buNone/>
            </a:pPr>
            <a:r>
              <a:rPr lang="en-IN" sz="2000" dirty="0"/>
              <a:t>*</a:t>
            </a:r>
            <a:r>
              <a:rPr lang="en-IN" sz="2000" dirty="0" err="1"/>
              <a:t>ngFor</a:t>
            </a:r>
            <a:r>
              <a:rPr lang="en-IN" sz="2000" dirty="0"/>
              <a:t> for lists</a:t>
            </a:r>
          </a:p>
          <a:p>
            <a:pPr marL="152400" indent="0">
              <a:buNone/>
            </a:pPr>
            <a:endParaRPr lang="en-IN" sz="2000" dirty="0"/>
          </a:p>
          <a:p>
            <a:pPr marL="152400" indent="0">
              <a:buNone/>
            </a:pPr>
            <a:endParaRPr lang="en-IN" sz="2000" dirty="0"/>
          </a:p>
          <a:p>
            <a:r>
              <a:rPr lang="en-IN" sz="2000" b="1" dirty="0"/>
              <a:t>Attribute</a:t>
            </a:r>
          </a:p>
          <a:p>
            <a:pPr marL="152400" indent="0">
              <a:buNone/>
            </a:pPr>
            <a:r>
              <a:rPr lang="en-IN" sz="2000" dirty="0" err="1"/>
              <a:t>routerLink</a:t>
            </a:r>
            <a:r>
              <a:rPr lang="en-IN" sz="2000" dirty="0"/>
              <a:t> for navigation</a:t>
            </a:r>
          </a:p>
          <a:p>
            <a:pPr marL="152400" indent="0">
              <a:buNone/>
            </a:pPr>
            <a:r>
              <a:rPr lang="en-IN" sz="2000" dirty="0"/>
              <a:t>(click) for event binding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5360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A730999E-EE5A-6461-C805-4878F779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6F65EE65-3F71-6084-9483-DB941B627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470885"/>
            <a:ext cx="4809906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dirty="0"/>
              <a:t>Directives &amp; Pipes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04038A-EDE2-08DA-A5ED-D6F8A4247834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BDE29-6959-33D3-2EEE-6B7470107EE5}"/>
              </a:ext>
            </a:extLst>
          </p:cNvPr>
          <p:cNvSpPr/>
          <p:nvPr/>
        </p:nvSpPr>
        <p:spPr>
          <a:xfrm>
            <a:off x="5086350" y="0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A968592D-895D-5A99-DF98-836756B52CEA}"/>
              </a:ext>
            </a:extLst>
          </p:cNvPr>
          <p:cNvSpPr txBox="1">
            <a:spLocks/>
          </p:cNvSpPr>
          <p:nvPr/>
        </p:nvSpPr>
        <p:spPr>
          <a:xfrm>
            <a:off x="152764" y="2359220"/>
            <a:ext cx="5874656" cy="132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IN" sz="2800" dirty="0"/>
              <a:t>Feature-based modules</a:t>
            </a:r>
          </a:p>
          <a:p>
            <a:r>
              <a:rPr lang="en-US" sz="2800" dirty="0"/>
              <a:t>Shared modules for reusable parts</a:t>
            </a:r>
          </a:p>
          <a:p>
            <a:r>
              <a:rPr lang="en-IN" sz="2800" dirty="0"/>
              <a:t>Auth module lazy-loaded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33457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42C7A5A4-2BE6-E5F8-8D80-6C886A65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BC66479E-AD13-4776-6F62-A43DE2137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470885"/>
            <a:ext cx="4809906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dirty="0"/>
              <a:t>Forms &amp; Validation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AB38B1-B214-2D37-88F3-197E20D048C9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4287F-5A66-5E11-C576-88137E4B3B34}"/>
              </a:ext>
            </a:extLst>
          </p:cNvPr>
          <p:cNvSpPr/>
          <p:nvPr/>
        </p:nvSpPr>
        <p:spPr>
          <a:xfrm>
            <a:off x="5086350" y="0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55BAC03B-628B-A834-F2E1-E648564B9A85}"/>
              </a:ext>
            </a:extLst>
          </p:cNvPr>
          <p:cNvSpPr txBox="1">
            <a:spLocks/>
          </p:cNvSpPr>
          <p:nvPr/>
        </p:nvSpPr>
        <p:spPr>
          <a:xfrm>
            <a:off x="152764" y="2359220"/>
            <a:ext cx="5874656" cy="132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IN" sz="2400" dirty="0"/>
              <a:t>Template-driven forms with validation</a:t>
            </a:r>
          </a:p>
          <a:p>
            <a:r>
              <a:rPr lang="en-US" sz="2400" dirty="0"/>
              <a:t>Input binding and validation messages</a:t>
            </a:r>
          </a:p>
          <a:p>
            <a:r>
              <a:rPr lang="en-IN" sz="2400" dirty="0"/>
              <a:t>BMI form submission &amp; reset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7957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7BB0E650-B3E4-4E07-C353-86532C064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02928318-4F39-DBF1-6945-645260C0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40" y="-340281"/>
            <a:ext cx="4809906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dirty="0"/>
              <a:t>Advanced Routing Features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9444EB-750E-0884-34CD-67A53C283326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28118-3938-63D0-6A95-611B8EC23423}"/>
              </a:ext>
            </a:extLst>
          </p:cNvPr>
          <p:cNvSpPr/>
          <p:nvPr/>
        </p:nvSpPr>
        <p:spPr>
          <a:xfrm>
            <a:off x="-25827" y="0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05A9988B-56A0-2110-B1B8-5FB55096985B}"/>
              </a:ext>
            </a:extLst>
          </p:cNvPr>
          <p:cNvSpPr txBox="1">
            <a:spLocks/>
          </p:cNvSpPr>
          <p:nvPr/>
        </p:nvSpPr>
        <p:spPr>
          <a:xfrm>
            <a:off x="152764" y="2359220"/>
            <a:ext cx="5874656" cy="132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IN" sz="2400" dirty="0"/>
              <a:t>Route Guards: Authentication checks</a:t>
            </a:r>
          </a:p>
          <a:p>
            <a:r>
              <a:rPr lang="en-IN" sz="2400" dirty="0"/>
              <a:t>Route Parameters: Dynamic IDs</a:t>
            </a:r>
          </a:p>
          <a:p>
            <a:r>
              <a:rPr lang="en-US" sz="2400" dirty="0"/>
              <a:t>Query Parameters: Plan/payment selection</a:t>
            </a:r>
          </a:p>
          <a:p>
            <a:r>
              <a:rPr lang="en-IN" sz="2400" dirty="0"/>
              <a:t>Route Resolvers: Preload data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1401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571500" y="240824"/>
            <a:ext cx="868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solidFill>
                  <a:srgbClr val="FFC000"/>
                </a:solidFill>
              </a:rPr>
              <a:t>Best Practices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16" name="Google Shape;116;p26"/>
          <p:cNvSpPr/>
          <p:nvPr/>
        </p:nvSpPr>
        <p:spPr>
          <a:xfrm>
            <a:off x="2622519" y="2904339"/>
            <a:ext cx="2103376" cy="1141923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407264" y="118097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614134" h="614134" extrusionOk="0">
                <a:moveTo>
                  <a:pt x="527656" y="0"/>
                </a:moveTo>
                <a:lnTo>
                  <a:pt x="86478" y="0"/>
                </a:lnTo>
                <a:cubicBezTo>
                  <a:pt x="38844" y="0"/>
                  <a:pt x="0" y="38844"/>
                  <a:pt x="0" y="86478"/>
                </a:cubicBezTo>
                <a:lnTo>
                  <a:pt x="0" y="527656"/>
                </a:lnTo>
                <a:cubicBezTo>
                  <a:pt x="0" y="575290"/>
                  <a:pt x="38844" y="614134"/>
                  <a:pt x="86478" y="614134"/>
                </a:cubicBezTo>
                <a:lnTo>
                  <a:pt x="527656" y="614134"/>
                </a:lnTo>
                <a:cubicBezTo>
                  <a:pt x="575290" y="614134"/>
                  <a:pt x="614134" y="575290"/>
                  <a:pt x="614134" y="527656"/>
                </a:cubicBezTo>
                <a:lnTo>
                  <a:pt x="614134" y="86478"/>
                </a:lnTo>
                <a:cubicBezTo>
                  <a:pt x="614134" y="38844"/>
                  <a:pt x="575290" y="0"/>
                  <a:pt x="527656" y="0"/>
                </a:cubicBezTo>
                <a:close/>
                <a:moveTo>
                  <a:pt x="547787" y="527656"/>
                </a:moveTo>
                <a:cubicBezTo>
                  <a:pt x="547787" y="538714"/>
                  <a:pt x="538714" y="547504"/>
                  <a:pt x="527940" y="547504"/>
                </a:cubicBezTo>
                <a:lnTo>
                  <a:pt x="86761" y="547504"/>
                </a:lnTo>
                <a:cubicBezTo>
                  <a:pt x="75703" y="547504"/>
                  <a:pt x="66914" y="538431"/>
                  <a:pt x="66914" y="527656"/>
                </a:cubicBezTo>
                <a:lnTo>
                  <a:pt x="66914" y="86478"/>
                </a:lnTo>
                <a:cubicBezTo>
                  <a:pt x="66914" y="75420"/>
                  <a:pt x="75987" y="66630"/>
                  <a:pt x="86761" y="66630"/>
                </a:cubicBezTo>
                <a:lnTo>
                  <a:pt x="527940" y="66630"/>
                </a:lnTo>
                <a:cubicBezTo>
                  <a:pt x="538998" y="66630"/>
                  <a:pt x="547787" y="75704"/>
                  <a:pt x="547787" y="86478"/>
                </a:cubicBezTo>
                <a:lnTo>
                  <a:pt x="547787" y="527656"/>
                </a:lnTo>
                <a:close/>
                <a:moveTo>
                  <a:pt x="481157" y="192803"/>
                </a:moveTo>
                <a:lnTo>
                  <a:pt x="481157" y="225976"/>
                </a:lnTo>
                <a:cubicBezTo>
                  <a:pt x="481157" y="244406"/>
                  <a:pt x="466413" y="259150"/>
                  <a:pt x="447983" y="259150"/>
                </a:cubicBezTo>
                <a:cubicBezTo>
                  <a:pt x="429554" y="259150"/>
                  <a:pt x="414810" y="244406"/>
                  <a:pt x="414810" y="225976"/>
                </a:cubicBezTo>
                <a:lnTo>
                  <a:pt x="414810" y="199324"/>
                </a:lnTo>
                <a:lnTo>
                  <a:pt x="340524" y="199324"/>
                </a:lnTo>
                <a:lnTo>
                  <a:pt x="340524" y="414526"/>
                </a:lnTo>
                <a:lnTo>
                  <a:pt x="360371" y="414526"/>
                </a:lnTo>
                <a:cubicBezTo>
                  <a:pt x="378801" y="414526"/>
                  <a:pt x="393545" y="429270"/>
                  <a:pt x="393545" y="447700"/>
                </a:cubicBezTo>
                <a:cubicBezTo>
                  <a:pt x="393545" y="466130"/>
                  <a:pt x="378801" y="480873"/>
                  <a:pt x="360371" y="480873"/>
                </a:cubicBezTo>
                <a:lnTo>
                  <a:pt x="254046" y="480873"/>
                </a:lnTo>
                <a:cubicBezTo>
                  <a:pt x="235617" y="480873"/>
                  <a:pt x="220873" y="466130"/>
                  <a:pt x="220873" y="447700"/>
                </a:cubicBezTo>
                <a:cubicBezTo>
                  <a:pt x="220873" y="429270"/>
                  <a:pt x="235617" y="414526"/>
                  <a:pt x="254046" y="414526"/>
                </a:cubicBezTo>
                <a:lnTo>
                  <a:pt x="273894" y="414526"/>
                </a:lnTo>
                <a:lnTo>
                  <a:pt x="273894" y="199324"/>
                </a:lnTo>
                <a:lnTo>
                  <a:pt x="199608" y="199324"/>
                </a:lnTo>
                <a:lnTo>
                  <a:pt x="199608" y="225976"/>
                </a:lnTo>
                <a:cubicBezTo>
                  <a:pt x="199608" y="244406"/>
                  <a:pt x="184864" y="259150"/>
                  <a:pt x="166434" y="259150"/>
                </a:cubicBezTo>
                <a:cubicBezTo>
                  <a:pt x="148004" y="259150"/>
                  <a:pt x="133261" y="244406"/>
                  <a:pt x="133261" y="225976"/>
                </a:cubicBezTo>
                <a:lnTo>
                  <a:pt x="133261" y="192803"/>
                </a:lnTo>
                <a:cubicBezTo>
                  <a:pt x="133261" y="159913"/>
                  <a:pt x="160196" y="132977"/>
                  <a:pt x="193086" y="132977"/>
                </a:cubicBezTo>
                <a:lnTo>
                  <a:pt x="421615" y="132977"/>
                </a:lnTo>
                <a:cubicBezTo>
                  <a:pt x="454505" y="132977"/>
                  <a:pt x="481440" y="159913"/>
                  <a:pt x="481440" y="19280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26"/>
          <p:cNvGrpSpPr/>
          <p:nvPr/>
        </p:nvGrpSpPr>
        <p:grpSpPr>
          <a:xfrm>
            <a:off x="3468097" y="2473981"/>
            <a:ext cx="241571" cy="239658"/>
            <a:chOff x="2825999" y="4046158"/>
            <a:chExt cx="241571" cy="239658"/>
          </a:xfrm>
        </p:grpSpPr>
        <p:sp>
          <p:nvSpPr>
            <p:cNvPr id="130" name="Google Shape;130;p26"/>
            <p:cNvSpPr/>
            <p:nvPr/>
          </p:nvSpPr>
          <p:spPr>
            <a:xfrm>
              <a:off x="2868664" y="4153223"/>
              <a:ext cx="28384" cy="28384"/>
            </a:xfrm>
            <a:custGeom>
              <a:avLst/>
              <a:gdLst/>
              <a:ahLst/>
              <a:cxnLst/>
              <a:rect l="l" t="t" r="r" b="b"/>
              <a:pathLst>
                <a:path w="79956" h="79956" extrusionOk="0">
                  <a:moveTo>
                    <a:pt x="39978" y="79957"/>
                  </a:moveTo>
                  <a:cubicBezTo>
                    <a:pt x="17863" y="79957"/>
                    <a:pt x="0" y="62094"/>
                    <a:pt x="0" y="39978"/>
                  </a:cubicBezTo>
                  <a:cubicBezTo>
                    <a:pt x="0" y="17863"/>
                    <a:pt x="17863" y="0"/>
                    <a:pt x="39978" y="0"/>
                  </a:cubicBezTo>
                  <a:cubicBezTo>
                    <a:pt x="62094" y="0"/>
                    <a:pt x="79957" y="17863"/>
                    <a:pt x="79957" y="39978"/>
                  </a:cubicBezTo>
                  <a:cubicBezTo>
                    <a:pt x="79957" y="62094"/>
                    <a:pt x="62094" y="79957"/>
                    <a:pt x="39978" y="79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2978662" y="4107626"/>
              <a:ext cx="28384" cy="28384"/>
            </a:xfrm>
            <a:custGeom>
              <a:avLst/>
              <a:gdLst/>
              <a:ahLst/>
              <a:cxnLst/>
              <a:rect l="l" t="t" r="r" b="b"/>
              <a:pathLst>
                <a:path w="79956" h="79956" extrusionOk="0">
                  <a:moveTo>
                    <a:pt x="0" y="39978"/>
                  </a:moveTo>
                  <a:cubicBezTo>
                    <a:pt x="0" y="62094"/>
                    <a:pt x="17863" y="79956"/>
                    <a:pt x="39978" y="79956"/>
                  </a:cubicBezTo>
                  <a:cubicBezTo>
                    <a:pt x="62094" y="79956"/>
                    <a:pt x="79957" y="62094"/>
                    <a:pt x="79957" y="39978"/>
                  </a:cubicBezTo>
                  <a:cubicBezTo>
                    <a:pt x="79957" y="17863"/>
                    <a:pt x="62094" y="0"/>
                    <a:pt x="39978" y="0"/>
                  </a:cubicBezTo>
                  <a:cubicBezTo>
                    <a:pt x="17863" y="0"/>
                    <a:pt x="0" y="17863"/>
                    <a:pt x="0" y="3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2887468" y="4107626"/>
              <a:ext cx="28384" cy="28384"/>
            </a:xfrm>
            <a:custGeom>
              <a:avLst/>
              <a:gdLst/>
              <a:ahLst/>
              <a:cxnLst/>
              <a:rect l="l" t="t" r="r" b="b"/>
              <a:pathLst>
                <a:path w="79956" h="79956" extrusionOk="0">
                  <a:moveTo>
                    <a:pt x="39978" y="79956"/>
                  </a:moveTo>
                  <a:cubicBezTo>
                    <a:pt x="17863" y="79956"/>
                    <a:pt x="0" y="62094"/>
                    <a:pt x="0" y="39978"/>
                  </a:cubicBezTo>
                  <a:cubicBezTo>
                    <a:pt x="0" y="17863"/>
                    <a:pt x="17863" y="0"/>
                    <a:pt x="39978" y="0"/>
                  </a:cubicBezTo>
                  <a:cubicBezTo>
                    <a:pt x="62094" y="0"/>
                    <a:pt x="79957" y="17863"/>
                    <a:pt x="79957" y="39978"/>
                  </a:cubicBezTo>
                  <a:cubicBezTo>
                    <a:pt x="79957" y="62094"/>
                    <a:pt x="62094" y="79956"/>
                    <a:pt x="39978" y="79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2933166" y="4088822"/>
              <a:ext cx="28384" cy="28384"/>
            </a:xfrm>
            <a:custGeom>
              <a:avLst/>
              <a:gdLst/>
              <a:ahLst/>
              <a:cxnLst/>
              <a:rect l="l" t="t" r="r" b="b"/>
              <a:pathLst>
                <a:path w="79956" h="79956" extrusionOk="0">
                  <a:moveTo>
                    <a:pt x="0" y="39978"/>
                  </a:moveTo>
                  <a:cubicBezTo>
                    <a:pt x="0" y="62094"/>
                    <a:pt x="17863" y="79956"/>
                    <a:pt x="39978" y="79956"/>
                  </a:cubicBezTo>
                  <a:cubicBezTo>
                    <a:pt x="62094" y="79956"/>
                    <a:pt x="79957" y="62094"/>
                    <a:pt x="79957" y="39978"/>
                  </a:cubicBezTo>
                  <a:cubicBezTo>
                    <a:pt x="79957" y="17863"/>
                    <a:pt x="62094" y="0"/>
                    <a:pt x="39978" y="0"/>
                  </a:cubicBezTo>
                  <a:cubicBezTo>
                    <a:pt x="17863" y="0"/>
                    <a:pt x="0" y="17863"/>
                    <a:pt x="0" y="3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2825999" y="4046158"/>
              <a:ext cx="241571" cy="239658"/>
            </a:xfrm>
            <a:custGeom>
              <a:avLst/>
              <a:gdLst/>
              <a:ahLst/>
              <a:cxnLst/>
              <a:rect l="l" t="t" r="r" b="b"/>
              <a:pathLst>
                <a:path w="680481" h="675093" extrusionOk="0">
                  <a:moveTo>
                    <a:pt x="269074" y="673109"/>
                  </a:moveTo>
                  <a:cubicBezTo>
                    <a:pt x="275028" y="674527"/>
                    <a:pt x="281266" y="675094"/>
                    <a:pt x="287220" y="675094"/>
                  </a:cubicBezTo>
                  <a:cubicBezTo>
                    <a:pt x="306784" y="675094"/>
                    <a:pt x="325780" y="668289"/>
                    <a:pt x="341375" y="655814"/>
                  </a:cubicBezTo>
                  <a:cubicBezTo>
                    <a:pt x="361789" y="639369"/>
                    <a:pt x="373414" y="614985"/>
                    <a:pt x="373414" y="588616"/>
                  </a:cubicBezTo>
                  <a:lnTo>
                    <a:pt x="373414" y="552891"/>
                  </a:lnTo>
                  <a:cubicBezTo>
                    <a:pt x="373414" y="527373"/>
                    <a:pt x="394396" y="506391"/>
                    <a:pt x="419914" y="506391"/>
                  </a:cubicBezTo>
                  <a:lnTo>
                    <a:pt x="515181" y="506391"/>
                  </a:lnTo>
                  <a:cubicBezTo>
                    <a:pt x="558845" y="506391"/>
                    <a:pt x="599958" y="489663"/>
                    <a:pt x="631146" y="459041"/>
                  </a:cubicBezTo>
                  <a:cubicBezTo>
                    <a:pt x="662335" y="428420"/>
                    <a:pt x="679914" y="387591"/>
                    <a:pt x="680481" y="343927"/>
                  </a:cubicBezTo>
                  <a:cubicBezTo>
                    <a:pt x="680481" y="342226"/>
                    <a:pt x="680481" y="340241"/>
                    <a:pt x="680481" y="338539"/>
                  </a:cubicBezTo>
                  <a:cubicBezTo>
                    <a:pt x="679631" y="151691"/>
                    <a:pt x="527089" y="0"/>
                    <a:pt x="340241" y="0"/>
                  </a:cubicBezTo>
                  <a:lnTo>
                    <a:pt x="339674" y="0"/>
                  </a:lnTo>
                  <a:cubicBezTo>
                    <a:pt x="248943" y="0"/>
                    <a:pt x="163599" y="35725"/>
                    <a:pt x="99520" y="99804"/>
                  </a:cubicBezTo>
                  <a:cubicBezTo>
                    <a:pt x="35442" y="164166"/>
                    <a:pt x="0" y="249510"/>
                    <a:pt x="0" y="340241"/>
                  </a:cubicBezTo>
                  <a:cubicBezTo>
                    <a:pt x="0" y="418496"/>
                    <a:pt x="27219" y="495050"/>
                    <a:pt x="76838" y="555726"/>
                  </a:cubicBezTo>
                  <a:cubicBezTo>
                    <a:pt x="125605" y="615552"/>
                    <a:pt x="193937" y="656948"/>
                    <a:pt x="269074" y="673109"/>
                  </a:cubicBezTo>
                  <a:close/>
                  <a:moveTo>
                    <a:pt x="339674" y="66347"/>
                  </a:moveTo>
                  <a:lnTo>
                    <a:pt x="340241" y="66347"/>
                  </a:lnTo>
                  <a:cubicBezTo>
                    <a:pt x="490514" y="66347"/>
                    <a:pt x="613284" y="188550"/>
                    <a:pt x="614134" y="338823"/>
                  </a:cubicBezTo>
                  <a:cubicBezTo>
                    <a:pt x="614134" y="340241"/>
                    <a:pt x="614134" y="341658"/>
                    <a:pt x="614134" y="343359"/>
                  </a:cubicBezTo>
                  <a:cubicBezTo>
                    <a:pt x="613567" y="396664"/>
                    <a:pt x="569336" y="440045"/>
                    <a:pt x="515465" y="440045"/>
                  </a:cubicBezTo>
                  <a:lnTo>
                    <a:pt x="420197" y="440045"/>
                  </a:lnTo>
                  <a:cubicBezTo>
                    <a:pt x="357820" y="440045"/>
                    <a:pt x="307351" y="490797"/>
                    <a:pt x="307351" y="552891"/>
                  </a:cubicBezTo>
                  <a:lnTo>
                    <a:pt x="307351" y="588616"/>
                  </a:lnTo>
                  <a:cubicBezTo>
                    <a:pt x="307351" y="596839"/>
                    <a:pt x="302814" y="601942"/>
                    <a:pt x="299979" y="604211"/>
                  </a:cubicBezTo>
                  <a:cubicBezTo>
                    <a:pt x="297143" y="606479"/>
                    <a:pt x="291473" y="609881"/>
                    <a:pt x="283250" y="608180"/>
                  </a:cubicBezTo>
                  <a:cubicBezTo>
                    <a:pt x="157928" y="581528"/>
                    <a:pt x="66914" y="468965"/>
                    <a:pt x="66914" y="340524"/>
                  </a:cubicBezTo>
                  <a:cubicBezTo>
                    <a:pt x="66914" y="189968"/>
                    <a:pt x="189401" y="66914"/>
                    <a:pt x="340241" y="66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26"/>
          <p:cNvSpPr/>
          <p:nvPr/>
        </p:nvSpPr>
        <p:spPr>
          <a:xfrm>
            <a:off x="3363610" y="441235"/>
            <a:ext cx="241571" cy="206140"/>
          </a:xfrm>
          <a:custGeom>
            <a:avLst/>
            <a:gdLst/>
            <a:ahLst/>
            <a:cxnLst/>
            <a:rect l="l" t="t" r="r" b="b"/>
            <a:pathLst>
              <a:path w="680481" h="580677" extrusionOk="0">
                <a:moveTo>
                  <a:pt x="676795" y="490797"/>
                </a:moveTo>
                <a:lnTo>
                  <a:pt x="614134" y="373130"/>
                </a:lnTo>
                <a:lnTo>
                  <a:pt x="614134" y="86478"/>
                </a:lnTo>
                <a:cubicBezTo>
                  <a:pt x="614134" y="38844"/>
                  <a:pt x="575290" y="0"/>
                  <a:pt x="527656" y="0"/>
                </a:cubicBezTo>
                <a:lnTo>
                  <a:pt x="153108" y="0"/>
                </a:lnTo>
                <a:cubicBezTo>
                  <a:pt x="105475" y="0"/>
                  <a:pt x="66630" y="38844"/>
                  <a:pt x="66630" y="86478"/>
                </a:cubicBezTo>
                <a:lnTo>
                  <a:pt x="66630" y="373130"/>
                </a:lnTo>
                <a:lnTo>
                  <a:pt x="3969" y="490797"/>
                </a:lnTo>
                <a:cubicBezTo>
                  <a:pt x="1418" y="495617"/>
                  <a:pt x="0" y="501004"/>
                  <a:pt x="0" y="506391"/>
                </a:cubicBezTo>
                <a:lnTo>
                  <a:pt x="0" y="547504"/>
                </a:lnTo>
                <a:cubicBezTo>
                  <a:pt x="0" y="565933"/>
                  <a:pt x="14744" y="580677"/>
                  <a:pt x="33173" y="580677"/>
                </a:cubicBezTo>
                <a:lnTo>
                  <a:pt x="647308" y="580677"/>
                </a:lnTo>
                <a:cubicBezTo>
                  <a:pt x="665737" y="580677"/>
                  <a:pt x="680481" y="565933"/>
                  <a:pt x="680481" y="547504"/>
                </a:cubicBezTo>
                <a:lnTo>
                  <a:pt x="680481" y="506391"/>
                </a:lnTo>
                <a:cubicBezTo>
                  <a:pt x="680481" y="501004"/>
                  <a:pt x="679064" y="495617"/>
                  <a:pt x="676512" y="490797"/>
                </a:cubicBezTo>
                <a:close/>
                <a:moveTo>
                  <a:pt x="406871" y="481157"/>
                </a:moveTo>
                <a:lnTo>
                  <a:pt x="273894" y="481157"/>
                </a:lnTo>
                <a:cubicBezTo>
                  <a:pt x="255464" y="481157"/>
                  <a:pt x="240720" y="466413"/>
                  <a:pt x="240720" y="447983"/>
                </a:cubicBezTo>
                <a:cubicBezTo>
                  <a:pt x="240720" y="429554"/>
                  <a:pt x="255464" y="414810"/>
                  <a:pt x="273894" y="414810"/>
                </a:cubicBezTo>
                <a:lnTo>
                  <a:pt x="406871" y="414810"/>
                </a:lnTo>
                <a:cubicBezTo>
                  <a:pt x="425301" y="414810"/>
                  <a:pt x="440045" y="429554"/>
                  <a:pt x="440045" y="447983"/>
                </a:cubicBezTo>
                <a:cubicBezTo>
                  <a:pt x="440045" y="466413"/>
                  <a:pt x="425301" y="481157"/>
                  <a:pt x="406871" y="481157"/>
                </a:cubicBezTo>
                <a:close/>
                <a:moveTo>
                  <a:pt x="547787" y="348179"/>
                </a:moveTo>
                <a:lnTo>
                  <a:pt x="133261" y="348179"/>
                </a:lnTo>
                <a:lnTo>
                  <a:pt x="133261" y="86478"/>
                </a:lnTo>
                <a:cubicBezTo>
                  <a:pt x="133261" y="75420"/>
                  <a:pt x="142334" y="66630"/>
                  <a:pt x="153108" y="66630"/>
                </a:cubicBezTo>
                <a:lnTo>
                  <a:pt x="527940" y="66630"/>
                </a:lnTo>
                <a:cubicBezTo>
                  <a:pt x="538998" y="66630"/>
                  <a:pt x="547787" y="75703"/>
                  <a:pt x="547787" y="86478"/>
                </a:cubicBezTo>
                <a:lnTo>
                  <a:pt x="547787" y="348179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26"/>
          <p:cNvGrpSpPr/>
          <p:nvPr/>
        </p:nvGrpSpPr>
        <p:grpSpPr>
          <a:xfrm>
            <a:off x="5786959" y="1162052"/>
            <a:ext cx="232210" cy="218118"/>
            <a:chOff x="3676971" y="3049410"/>
            <a:chExt cx="232210" cy="218118"/>
          </a:xfrm>
        </p:grpSpPr>
        <p:sp>
          <p:nvSpPr>
            <p:cNvPr id="144" name="Google Shape;144;p26"/>
            <p:cNvSpPr/>
            <p:nvPr/>
          </p:nvSpPr>
          <p:spPr>
            <a:xfrm>
              <a:off x="3676971" y="3049410"/>
              <a:ext cx="232210" cy="218118"/>
            </a:xfrm>
            <a:custGeom>
              <a:avLst/>
              <a:gdLst/>
              <a:ahLst/>
              <a:cxnLst/>
              <a:rect l="l" t="t" r="r" b="b"/>
              <a:pathLst>
                <a:path w="654112" h="614417" extrusionOk="0">
                  <a:moveTo>
                    <a:pt x="567635" y="283"/>
                  </a:moveTo>
                  <a:lnTo>
                    <a:pt x="86478" y="283"/>
                  </a:lnTo>
                  <a:cubicBezTo>
                    <a:pt x="38844" y="283"/>
                    <a:pt x="0" y="39128"/>
                    <a:pt x="0" y="86761"/>
                  </a:cubicBezTo>
                  <a:lnTo>
                    <a:pt x="0" y="428419"/>
                  </a:lnTo>
                  <a:cubicBezTo>
                    <a:pt x="0" y="476053"/>
                    <a:pt x="38844" y="514897"/>
                    <a:pt x="86478" y="514897"/>
                  </a:cubicBezTo>
                  <a:lnTo>
                    <a:pt x="132977" y="514897"/>
                  </a:lnTo>
                  <a:lnTo>
                    <a:pt x="132977" y="581244"/>
                  </a:lnTo>
                  <a:cubicBezTo>
                    <a:pt x="132977" y="593436"/>
                    <a:pt x="139499" y="604494"/>
                    <a:pt x="149989" y="610165"/>
                  </a:cubicBezTo>
                  <a:cubicBezTo>
                    <a:pt x="155093" y="613000"/>
                    <a:pt x="160764" y="614418"/>
                    <a:pt x="166151" y="614418"/>
                  </a:cubicBezTo>
                  <a:cubicBezTo>
                    <a:pt x="172388" y="614418"/>
                    <a:pt x="178343" y="612716"/>
                    <a:pt x="183730" y="609314"/>
                  </a:cubicBezTo>
                  <a:lnTo>
                    <a:pt x="336555" y="514614"/>
                  </a:lnTo>
                  <a:lnTo>
                    <a:pt x="567635" y="514614"/>
                  </a:lnTo>
                  <a:cubicBezTo>
                    <a:pt x="615268" y="514614"/>
                    <a:pt x="654112" y="475770"/>
                    <a:pt x="654112" y="428136"/>
                  </a:cubicBezTo>
                  <a:lnTo>
                    <a:pt x="654112" y="86478"/>
                  </a:lnTo>
                  <a:cubicBezTo>
                    <a:pt x="654112" y="38844"/>
                    <a:pt x="615268" y="0"/>
                    <a:pt x="567635" y="0"/>
                  </a:cubicBezTo>
                  <a:close/>
                  <a:moveTo>
                    <a:pt x="587766" y="428136"/>
                  </a:moveTo>
                  <a:cubicBezTo>
                    <a:pt x="587766" y="439194"/>
                    <a:pt x="578976" y="447983"/>
                    <a:pt x="567918" y="447983"/>
                  </a:cubicBezTo>
                  <a:lnTo>
                    <a:pt x="327481" y="447983"/>
                  </a:lnTo>
                  <a:cubicBezTo>
                    <a:pt x="321244" y="447983"/>
                    <a:pt x="315289" y="449684"/>
                    <a:pt x="309902" y="453087"/>
                  </a:cubicBezTo>
                  <a:lnTo>
                    <a:pt x="199891" y="521135"/>
                  </a:lnTo>
                  <a:lnTo>
                    <a:pt x="199891" y="481157"/>
                  </a:lnTo>
                  <a:cubicBezTo>
                    <a:pt x="199891" y="462727"/>
                    <a:pt x="184864" y="447983"/>
                    <a:pt x="166718" y="447983"/>
                  </a:cubicBezTo>
                  <a:lnTo>
                    <a:pt x="87045" y="447983"/>
                  </a:lnTo>
                  <a:cubicBezTo>
                    <a:pt x="75987" y="447983"/>
                    <a:pt x="67197" y="439194"/>
                    <a:pt x="67197" y="428136"/>
                  </a:cubicBezTo>
                  <a:lnTo>
                    <a:pt x="67197" y="86478"/>
                  </a:lnTo>
                  <a:cubicBezTo>
                    <a:pt x="67197" y="75420"/>
                    <a:pt x="75987" y="66630"/>
                    <a:pt x="87045" y="66630"/>
                  </a:cubicBezTo>
                  <a:lnTo>
                    <a:pt x="568202" y="66630"/>
                  </a:lnTo>
                  <a:cubicBezTo>
                    <a:pt x="579260" y="66630"/>
                    <a:pt x="588049" y="75420"/>
                    <a:pt x="588049" y="86478"/>
                  </a:cubicBezTo>
                  <a:lnTo>
                    <a:pt x="588049" y="4281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3732139" y="3143501"/>
              <a:ext cx="122234" cy="42509"/>
            </a:xfrm>
            <a:custGeom>
              <a:avLst/>
              <a:gdLst/>
              <a:ahLst/>
              <a:cxnLst/>
              <a:rect l="l" t="t" r="r" b="b"/>
              <a:pathLst>
                <a:path w="344322" h="119744" extrusionOk="0">
                  <a:moveTo>
                    <a:pt x="288164" y="9167"/>
                  </a:moveTo>
                  <a:cubicBezTo>
                    <a:pt x="224936" y="68425"/>
                    <a:pt x="124565" y="68142"/>
                    <a:pt x="54816" y="8033"/>
                  </a:cubicBezTo>
                  <a:cubicBezTo>
                    <a:pt x="40922" y="-3876"/>
                    <a:pt x="19941" y="-2458"/>
                    <a:pt x="8033" y="11718"/>
                  </a:cubicBezTo>
                  <a:cubicBezTo>
                    <a:pt x="-3876" y="25612"/>
                    <a:pt x="-2458" y="46593"/>
                    <a:pt x="11718" y="58501"/>
                  </a:cubicBezTo>
                  <a:cubicBezTo>
                    <a:pt x="57651" y="97913"/>
                    <a:pt x="115775" y="119745"/>
                    <a:pt x="174750" y="119745"/>
                  </a:cubicBezTo>
                  <a:lnTo>
                    <a:pt x="175601" y="119745"/>
                  </a:lnTo>
                  <a:cubicBezTo>
                    <a:pt x="235143" y="119745"/>
                    <a:pt x="291283" y="97346"/>
                    <a:pt x="333813" y="57651"/>
                  </a:cubicBezTo>
                  <a:cubicBezTo>
                    <a:pt x="347139" y="44892"/>
                    <a:pt x="347990" y="23910"/>
                    <a:pt x="335231" y="10868"/>
                  </a:cubicBezTo>
                  <a:cubicBezTo>
                    <a:pt x="322755" y="-2742"/>
                    <a:pt x="301774" y="-3309"/>
                    <a:pt x="288447" y="9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3810071" y="3100971"/>
              <a:ext cx="28284" cy="28284"/>
            </a:xfrm>
            <a:custGeom>
              <a:avLst/>
              <a:gdLst/>
              <a:ahLst/>
              <a:cxnLst/>
              <a:rect l="l" t="t" r="r" b="b"/>
              <a:pathLst>
                <a:path w="79673" h="79672" extrusionOk="0">
                  <a:moveTo>
                    <a:pt x="39837" y="79673"/>
                  </a:moveTo>
                  <a:lnTo>
                    <a:pt x="39837" y="79673"/>
                  </a:lnTo>
                  <a:cubicBezTo>
                    <a:pt x="54297" y="79673"/>
                    <a:pt x="67056" y="72301"/>
                    <a:pt x="74144" y="60109"/>
                  </a:cubicBezTo>
                  <a:cubicBezTo>
                    <a:pt x="81516" y="47350"/>
                    <a:pt x="81516" y="32039"/>
                    <a:pt x="74144" y="19564"/>
                  </a:cubicBezTo>
                  <a:cubicBezTo>
                    <a:pt x="67056" y="7372"/>
                    <a:pt x="54297" y="0"/>
                    <a:pt x="39837" y="0"/>
                  </a:cubicBezTo>
                  <a:lnTo>
                    <a:pt x="39837" y="0"/>
                  </a:lnTo>
                  <a:cubicBezTo>
                    <a:pt x="25376" y="0"/>
                    <a:pt x="12617" y="7372"/>
                    <a:pt x="5529" y="19564"/>
                  </a:cubicBezTo>
                  <a:cubicBezTo>
                    <a:pt x="-1843" y="32323"/>
                    <a:pt x="-1843" y="47634"/>
                    <a:pt x="5529" y="60109"/>
                  </a:cubicBezTo>
                  <a:cubicBezTo>
                    <a:pt x="12617" y="72301"/>
                    <a:pt x="25660" y="79673"/>
                    <a:pt x="39837" y="79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3748904" y="3100971"/>
              <a:ext cx="28284" cy="28284"/>
            </a:xfrm>
            <a:custGeom>
              <a:avLst/>
              <a:gdLst/>
              <a:ahLst/>
              <a:cxnLst/>
              <a:rect l="l" t="t" r="r" b="b"/>
              <a:pathLst>
                <a:path w="79673" h="79672" extrusionOk="0">
                  <a:moveTo>
                    <a:pt x="39837" y="79673"/>
                  </a:moveTo>
                  <a:lnTo>
                    <a:pt x="39837" y="79673"/>
                  </a:lnTo>
                  <a:cubicBezTo>
                    <a:pt x="54297" y="79673"/>
                    <a:pt x="67056" y="72301"/>
                    <a:pt x="74144" y="60109"/>
                  </a:cubicBezTo>
                  <a:cubicBezTo>
                    <a:pt x="81516" y="47350"/>
                    <a:pt x="81516" y="32039"/>
                    <a:pt x="74144" y="19564"/>
                  </a:cubicBezTo>
                  <a:cubicBezTo>
                    <a:pt x="67056" y="7372"/>
                    <a:pt x="54297" y="0"/>
                    <a:pt x="39837" y="0"/>
                  </a:cubicBezTo>
                  <a:lnTo>
                    <a:pt x="39837" y="0"/>
                  </a:lnTo>
                  <a:cubicBezTo>
                    <a:pt x="25376" y="0"/>
                    <a:pt x="12617" y="7372"/>
                    <a:pt x="5529" y="19564"/>
                  </a:cubicBezTo>
                  <a:cubicBezTo>
                    <a:pt x="-1843" y="32323"/>
                    <a:pt x="-1843" y="47634"/>
                    <a:pt x="5529" y="60109"/>
                  </a:cubicBezTo>
                  <a:cubicBezTo>
                    <a:pt x="12617" y="72301"/>
                    <a:pt x="25660" y="79673"/>
                    <a:pt x="39837" y="79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6"/>
          <p:cNvSpPr/>
          <p:nvPr/>
        </p:nvSpPr>
        <p:spPr>
          <a:xfrm>
            <a:off x="7802365" y="2469923"/>
            <a:ext cx="228895" cy="222245"/>
          </a:xfrm>
          <a:custGeom>
            <a:avLst/>
            <a:gdLst/>
            <a:ahLst/>
            <a:cxnLst/>
            <a:rect l="l" t="t" r="r" b="b"/>
            <a:pathLst>
              <a:path w="644775" h="626042" extrusionOk="0">
                <a:moveTo>
                  <a:pt x="425301" y="280415"/>
                </a:moveTo>
                <a:lnTo>
                  <a:pt x="552891" y="280415"/>
                </a:lnTo>
                <a:cubicBezTo>
                  <a:pt x="593153" y="280415"/>
                  <a:pt x="626043" y="247525"/>
                  <a:pt x="626043" y="207263"/>
                </a:cubicBezTo>
                <a:lnTo>
                  <a:pt x="626043" y="79673"/>
                </a:lnTo>
                <a:cubicBezTo>
                  <a:pt x="626043" y="39411"/>
                  <a:pt x="593153" y="6521"/>
                  <a:pt x="552891" y="6521"/>
                </a:cubicBezTo>
                <a:lnTo>
                  <a:pt x="425301" y="6521"/>
                </a:lnTo>
                <a:cubicBezTo>
                  <a:pt x="385039" y="6521"/>
                  <a:pt x="352149" y="39411"/>
                  <a:pt x="352149" y="79673"/>
                </a:cubicBezTo>
                <a:lnTo>
                  <a:pt x="352149" y="207263"/>
                </a:lnTo>
                <a:cubicBezTo>
                  <a:pt x="352149" y="247525"/>
                  <a:pt x="385039" y="280415"/>
                  <a:pt x="425301" y="280415"/>
                </a:cubicBezTo>
                <a:close/>
                <a:moveTo>
                  <a:pt x="418779" y="79673"/>
                </a:moveTo>
                <a:cubicBezTo>
                  <a:pt x="418779" y="75987"/>
                  <a:pt x="421898" y="73152"/>
                  <a:pt x="425301" y="73152"/>
                </a:cubicBezTo>
                <a:lnTo>
                  <a:pt x="552891" y="73152"/>
                </a:lnTo>
                <a:cubicBezTo>
                  <a:pt x="556577" y="73152"/>
                  <a:pt x="559412" y="76271"/>
                  <a:pt x="559412" y="79673"/>
                </a:cubicBezTo>
                <a:lnTo>
                  <a:pt x="559412" y="207263"/>
                </a:lnTo>
                <a:cubicBezTo>
                  <a:pt x="559412" y="210949"/>
                  <a:pt x="556293" y="213784"/>
                  <a:pt x="552891" y="213784"/>
                </a:cubicBezTo>
                <a:lnTo>
                  <a:pt x="425301" y="213784"/>
                </a:lnTo>
                <a:cubicBezTo>
                  <a:pt x="421615" y="213784"/>
                  <a:pt x="418779" y="210666"/>
                  <a:pt x="418779" y="207263"/>
                </a:cubicBezTo>
                <a:lnTo>
                  <a:pt x="418779" y="79673"/>
                </a:lnTo>
                <a:close/>
                <a:moveTo>
                  <a:pt x="204711" y="352149"/>
                </a:moveTo>
                <a:lnTo>
                  <a:pt x="77121" y="352149"/>
                </a:lnTo>
                <a:cubicBezTo>
                  <a:pt x="36859" y="352149"/>
                  <a:pt x="3969" y="385039"/>
                  <a:pt x="3969" y="425301"/>
                </a:cubicBezTo>
                <a:lnTo>
                  <a:pt x="3969" y="552891"/>
                </a:lnTo>
                <a:cubicBezTo>
                  <a:pt x="3969" y="593153"/>
                  <a:pt x="36859" y="626043"/>
                  <a:pt x="77121" y="626043"/>
                </a:cubicBezTo>
                <a:lnTo>
                  <a:pt x="204711" y="626043"/>
                </a:lnTo>
                <a:cubicBezTo>
                  <a:pt x="244973" y="626043"/>
                  <a:pt x="277863" y="593153"/>
                  <a:pt x="277863" y="552891"/>
                </a:cubicBezTo>
                <a:lnTo>
                  <a:pt x="277863" y="425301"/>
                </a:lnTo>
                <a:cubicBezTo>
                  <a:pt x="277863" y="385039"/>
                  <a:pt x="244973" y="352149"/>
                  <a:pt x="204711" y="352149"/>
                </a:cubicBezTo>
                <a:close/>
                <a:moveTo>
                  <a:pt x="211516" y="552891"/>
                </a:moveTo>
                <a:cubicBezTo>
                  <a:pt x="211516" y="556577"/>
                  <a:pt x="208681" y="559412"/>
                  <a:pt x="204995" y="559412"/>
                </a:cubicBezTo>
                <a:lnTo>
                  <a:pt x="77405" y="559412"/>
                </a:lnTo>
                <a:cubicBezTo>
                  <a:pt x="73719" y="559412"/>
                  <a:pt x="70883" y="556577"/>
                  <a:pt x="70883" y="552891"/>
                </a:cubicBezTo>
                <a:lnTo>
                  <a:pt x="70883" y="425301"/>
                </a:lnTo>
                <a:cubicBezTo>
                  <a:pt x="70883" y="421615"/>
                  <a:pt x="74002" y="418779"/>
                  <a:pt x="77405" y="418779"/>
                </a:cubicBezTo>
                <a:lnTo>
                  <a:pt x="204995" y="418779"/>
                </a:lnTo>
                <a:cubicBezTo>
                  <a:pt x="208681" y="418779"/>
                  <a:pt x="211516" y="421898"/>
                  <a:pt x="211516" y="425301"/>
                </a:cubicBezTo>
                <a:lnTo>
                  <a:pt x="211516" y="552891"/>
                </a:lnTo>
                <a:close/>
                <a:moveTo>
                  <a:pt x="143468" y="0"/>
                </a:moveTo>
                <a:cubicBezTo>
                  <a:pt x="64362" y="0"/>
                  <a:pt x="0" y="64362"/>
                  <a:pt x="0" y="143468"/>
                </a:cubicBezTo>
                <a:cubicBezTo>
                  <a:pt x="0" y="222574"/>
                  <a:pt x="64362" y="286936"/>
                  <a:pt x="143468" y="286936"/>
                </a:cubicBezTo>
                <a:cubicBezTo>
                  <a:pt x="222574" y="286936"/>
                  <a:pt x="286936" y="222574"/>
                  <a:pt x="286936" y="143468"/>
                </a:cubicBezTo>
                <a:cubicBezTo>
                  <a:pt x="286936" y="64362"/>
                  <a:pt x="222574" y="0"/>
                  <a:pt x="143468" y="0"/>
                </a:cubicBezTo>
                <a:close/>
                <a:moveTo>
                  <a:pt x="143468" y="220589"/>
                </a:moveTo>
                <a:cubicBezTo>
                  <a:pt x="100938" y="220589"/>
                  <a:pt x="66347" y="185998"/>
                  <a:pt x="66347" y="143468"/>
                </a:cubicBezTo>
                <a:cubicBezTo>
                  <a:pt x="66347" y="100938"/>
                  <a:pt x="100938" y="66347"/>
                  <a:pt x="143468" y="66347"/>
                </a:cubicBezTo>
                <a:cubicBezTo>
                  <a:pt x="185998" y="66347"/>
                  <a:pt x="220589" y="100938"/>
                  <a:pt x="220589" y="143468"/>
                </a:cubicBezTo>
                <a:cubicBezTo>
                  <a:pt x="220589" y="185998"/>
                  <a:pt x="185998" y="220589"/>
                  <a:pt x="143468" y="220589"/>
                </a:cubicBezTo>
                <a:close/>
                <a:moveTo>
                  <a:pt x="634265" y="518583"/>
                </a:moveTo>
                <a:lnTo>
                  <a:pt x="544952" y="374548"/>
                </a:lnTo>
                <a:cubicBezTo>
                  <a:pt x="532477" y="354701"/>
                  <a:pt x="511211" y="342792"/>
                  <a:pt x="487678" y="342792"/>
                </a:cubicBezTo>
                <a:cubicBezTo>
                  <a:pt x="464145" y="342792"/>
                  <a:pt x="442880" y="354701"/>
                  <a:pt x="430404" y="374548"/>
                </a:cubicBezTo>
                <a:lnTo>
                  <a:pt x="341091" y="518583"/>
                </a:lnTo>
                <a:cubicBezTo>
                  <a:pt x="328048" y="539565"/>
                  <a:pt x="327481" y="565650"/>
                  <a:pt x="339390" y="587199"/>
                </a:cubicBezTo>
                <a:cubicBezTo>
                  <a:pt x="351298" y="608464"/>
                  <a:pt x="373697" y="621790"/>
                  <a:pt x="398365" y="621790"/>
                </a:cubicBezTo>
                <a:lnTo>
                  <a:pt x="577275" y="621790"/>
                </a:lnTo>
                <a:cubicBezTo>
                  <a:pt x="601659" y="621790"/>
                  <a:pt x="624341" y="608464"/>
                  <a:pt x="636250" y="587199"/>
                </a:cubicBezTo>
                <a:cubicBezTo>
                  <a:pt x="648158" y="565650"/>
                  <a:pt x="647591" y="539281"/>
                  <a:pt x="634548" y="518583"/>
                </a:cubicBezTo>
                <a:close/>
                <a:moveTo>
                  <a:pt x="577558" y="555443"/>
                </a:moveTo>
                <a:cubicBezTo>
                  <a:pt x="577558" y="555443"/>
                  <a:pt x="577558" y="555443"/>
                  <a:pt x="577275" y="555443"/>
                </a:cubicBezTo>
                <a:lnTo>
                  <a:pt x="398081" y="555443"/>
                </a:lnTo>
                <a:cubicBezTo>
                  <a:pt x="398081" y="555443"/>
                  <a:pt x="397798" y="553742"/>
                  <a:pt x="397798" y="553742"/>
                </a:cubicBezTo>
                <a:lnTo>
                  <a:pt x="487111" y="409706"/>
                </a:lnTo>
                <a:lnTo>
                  <a:pt x="488529" y="409706"/>
                </a:lnTo>
                <a:lnTo>
                  <a:pt x="577842" y="553742"/>
                </a:lnTo>
                <a:lnTo>
                  <a:pt x="577842" y="55544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0" y="4848125"/>
            <a:ext cx="9144000" cy="3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6800" y="4953325"/>
            <a:ext cx="861701" cy="1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26">
            <a:extLst>
              <a:ext uri="{FF2B5EF4-FFF2-40B4-BE49-F238E27FC236}">
                <a16:creationId xmlns:a16="http://schemas.microsoft.com/office/drawing/2014/main" id="{7F6D80D9-A230-80AD-04FD-0F7A0E23BD63}"/>
              </a:ext>
            </a:extLst>
          </p:cNvPr>
          <p:cNvSpPr/>
          <p:nvPr/>
        </p:nvSpPr>
        <p:spPr>
          <a:xfrm>
            <a:off x="464585" y="1655065"/>
            <a:ext cx="2103376" cy="1141923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" name="Google Shape;116;p26">
            <a:extLst>
              <a:ext uri="{FF2B5EF4-FFF2-40B4-BE49-F238E27FC236}">
                <a16:creationId xmlns:a16="http://schemas.microsoft.com/office/drawing/2014/main" id="{2F622BEA-9545-3DFF-6DD1-3CA5A113CC8C}"/>
              </a:ext>
            </a:extLst>
          </p:cNvPr>
          <p:cNvSpPr/>
          <p:nvPr/>
        </p:nvSpPr>
        <p:spPr>
          <a:xfrm>
            <a:off x="4851376" y="1608190"/>
            <a:ext cx="2103376" cy="1141923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" name="Google Shape;116;p26">
            <a:extLst>
              <a:ext uri="{FF2B5EF4-FFF2-40B4-BE49-F238E27FC236}">
                <a16:creationId xmlns:a16="http://schemas.microsoft.com/office/drawing/2014/main" id="{0D954524-DDD0-4186-56C3-D2620B4CCBC2}"/>
              </a:ext>
            </a:extLst>
          </p:cNvPr>
          <p:cNvSpPr/>
          <p:nvPr/>
        </p:nvSpPr>
        <p:spPr>
          <a:xfrm>
            <a:off x="6865125" y="2867673"/>
            <a:ext cx="2103376" cy="1141923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326CC-4EE7-21BB-E8A4-3CB365B2A6D2}"/>
              </a:ext>
            </a:extLst>
          </p:cNvPr>
          <p:cNvSpPr txBox="1"/>
          <p:nvPr/>
        </p:nvSpPr>
        <p:spPr>
          <a:xfrm>
            <a:off x="571500" y="1964416"/>
            <a:ext cx="1945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Feature-based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5C50F-EFA9-EFF5-664F-57A284D720B9}"/>
              </a:ext>
            </a:extLst>
          </p:cNvPr>
          <p:cNvSpPr txBox="1"/>
          <p:nvPr/>
        </p:nvSpPr>
        <p:spPr>
          <a:xfrm>
            <a:off x="2648097" y="3205754"/>
            <a:ext cx="1945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Strong typing with TypeScript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A8821-08FA-3E4B-E30F-41EA478E990A}"/>
              </a:ext>
            </a:extLst>
          </p:cNvPr>
          <p:cNvSpPr txBox="1"/>
          <p:nvPr/>
        </p:nvSpPr>
        <p:spPr>
          <a:xfrm>
            <a:off x="7119409" y="3177024"/>
            <a:ext cx="1704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Used Custom Feature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5274B-93E0-699D-E04F-EB9901B17C92}"/>
              </a:ext>
            </a:extLst>
          </p:cNvPr>
          <p:cNvSpPr txBox="1"/>
          <p:nvPr/>
        </p:nvSpPr>
        <p:spPr>
          <a:xfrm>
            <a:off x="4991698" y="1912814"/>
            <a:ext cx="1945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Reusable shared components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228600" y="766500"/>
            <a:ext cx="6204300" cy="2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ThankYou!</a:t>
            </a:r>
            <a:endParaRPr dirty="0"/>
          </a:p>
        </p:txBody>
      </p:sp>
      <p:cxnSp>
        <p:nvCxnSpPr>
          <p:cNvPr id="182" name="Google Shape;182;p29"/>
          <p:cNvCxnSpPr/>
          <p:nvPr/>
        </p:nvCxnSpPr>
        <p:spPr>
          <a:xfrm>
            <a:off x="228600" y="3799380"/>
            <a:ext cx="369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513221" y="1935875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Fitness &amp; Gym Management System</a:t>
            </a:r>
            <a:endParaRPr dirty="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2"/>
          </p:nvPr>
        </p:nvSpPr>
        <p:spPr>
          <a:xfrm>
            <a:off x="4727408" y="1908575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Angular 18.2.0</a:t>
            </a:r>
            <a:endParaRPr dirty="0"/>
          </a:p>
        </p:txBody>
      </p:sp>
      <p:sp>
        <p:nvSpPr>
          <p:cNvPr id="218" name="Google Shape;218;p33"/>
          <p:cNvSpPr txBox="1">
            <a:spLocks noGrp="1"/>
          </p:cNvSpPr>
          <p:nvPr>
            <p:ph type="subTitle" idx="3"/>
          </p:nvPr>
        </p:nvSpPr>
        <p:spPr>
          <a:xfrm>
            <a:off x="513221" y="3502275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Feature-based modular structure</a:t>
            </a:r>
            <a:endParaRPr dirty="0"/>
          </a:p>
        </p:txBody>
      </p:sp>
      <p:sp>
        <p:nvSpPr>
          <p:cNvPr id="219" name="Google Shape;219;p33"/>
          <p:cNvSpPr txBox="1">
            <a:spLocks noGrp="1"/>
          </p:cNvSpPr>
          <p:nvPr>
            <p:ph type="subTitle" idx="4"/>
          </p:nvPr>
        </p:nvSpPr>
        <p:spPr>
          <a:xfrm>
            <a:off x="4727408" y="3488800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Bootstrap 5.3.7 + Custom CSS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5"/>
          </p:nvPr>
        </p:nvSpPr>
        <p:spPr>
          <a:xfrm>
            <a:off x="513257" y="1519325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400" dirty="0"/>
              <a:t>Application Type</a:t>
            </a:r>
            <a:r>
              <a:rPr lang="en-IN" sz="2400" b="0" dirty="0"/>
              <a:t>:</a:t>
            </a:r>
            <a:endParaRPr sz="2400" dirty="0"/>
          </a:p>
        </p:txBody>
      </p:sp>
      <p:sp>
        <p:nvSpPr>
          <p:cNvPr id="221" name="Google Shape;221;p33"/>
          <p:cNvSpPr txBox="1">
            <a:spLocks noGrp="1"/>
          </p:cNvSpPr>
          <p:nvPr>
            <p:ph type="subTitle" idx="6"/>
          </p:nvPr>
        </p:nvSpPr>
        <p:spPr>
          <a:xfrm>
            <a:off x="513257" y="3057700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400" dirty="0"/>
              <a:t>Architecture</a:t>
            </a:r>
            <a:r>
              <a:rPr lang="en-IN" sz="2400" b="0" dirty="0"/>
              <a:t>:</a:t>
            </a:r>
            <a:endParaRPr sz="2400"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subTitle" idx="7"/>
          </p:nvPr>
        </p:nvSpPr>
        <p:spPr>
          <a:xfrm>
            <a:off x="4727408" y="1519325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400" dirty="0"/>
              <a:t>Framework</a:t>
            </a:r>
            <a:r>
              <a:rPr lang="en-IN" sz="2400" b="0" dirty="0"/>
              <a:t>:</a:t>
            </a:r>
            <a:endParaRPr sz="2400" dirty="0"/>
          </a:p>
        </p:txBody>
      </p:sp>
      <p:sp>
        <p:nvSpPr>
          <p:cNvPr id="223" name="Google Shape;223;p33"/>
          <p:cNvSpPr txBox="1">
            <a:spLocks noGrp="1"/>
          </p:cNvSpPr>
          <p:nvPr>
            <p:ph type="subTitle" idx="8"/>
          </p:nvPr>
        </p:nvSpPr>
        <p:spPr>
          <a:xfrm>
            <a:off x="4727408" y="3057700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400" dirty="0"/>
              <a:t>Styling</a:t>
            </a:r>
            <a:r>
              <a:rPr lang="en-IN" sz="2400" b="0" dirty="0"/>
              <a:t>:</a:t>
            </a:r>
            <a:endParaRPr sz="2400" dirty="0"/>
          </a:p>
        </p:txBody>
      </p:sp>
      <p:sp>
        <p:nvSpPr>
          <p:cNvPr id="224" name="Google Shape;224;p3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>
                <a:solidFill>
                  <a:srgbClr val="FFC000"/>
                </a:solidFill>
              </a:rPr>
              <a:t>FitVerse</a:t>
            </a:r>
            <a:r>
              <a:rPr lang="en-IN" dirty="0"/>
              <a:t> Overview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>
          <a:extLst>
            <a:ext uri="{FF2B5EF4-FFF2-40B4-BE49-F238E27FC236}">
              <a16:creationId xmlns:a16="http://schemas.microsoft.com/office/drawing/2014/main" id="{4DF0BA83-40CD-051B-BB7F-24905B15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C3CE4353-E84C-3C74-F50F-0002D599272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264298" y="1887193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err="1"/>
              <a:t>AppComponent</a:t>
            </a:r>
            <a:r>
              <a:rPr lang="en-IN" dirty="0"/>
              <a:t> with router-outlet</a:t>
            </a:r>
            <a:endParaRPr dirty="0"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C4D012B3-D7F8-9D96-6E2A-ABF67B4B85C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099873" y="1803920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Home, BMI Calculator, Plans</a:t>
            </a:r>
            <a:endParaRPr dirty="0"/>
          </a:p>
        </p:txBody>
      </p:sp>
      <p:sp>
        <p:nvSpPr>
          <p:cNvPr id="218" name="Google Shape;218;p33">
            <a:extLst>
              <a:ext uri="{FF2B5EF4-FFF2-40B4-BE49-F238E27FC236}">
                <a16:creationId xmlns:a16="http://schemas.microsoft.com/office/drawing/2014/main" id="{BF8BD380-3154-E26B-022E-09B36443481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07693" y="3170225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Login, Register, Profile</a:t>
            </a:r>
            <a:endParaRPr dirty="0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4CFFCC3-F7C1-42B0-28D2-5EF3D705E33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58323" y="3086361"/>
            <a:ext cx="3903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Registration, Login, Profile</a:t>
            </a:r>
            <a:endParaRPr dirty="0"/>
          </a:p>
        </p:txBody>
      </p:sp>
      <p:sp>
        <p:nvSpPr>
          <p:cNvPr id="220" name="Google Shape;220;p33">
            <a:extLst>
              <a:ext uri="{FF2B5EF4-FFF2-40B4-BE49-F238E27FC236}">
                <a16:creationId xmlns:a16="http://schemas.microsoft.com/office/drawing/2014/main" id="{EFFA0823-DEF6-7E4A-CE7A-A0EE66E81FF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-264298" y="1563615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400" dirty="0"/>
              <a:t>Root:</a:t>
            </a:r>
            <a:endParaRPr sz="2400" dirty="0"/>
          </a:p>
        </p:txBody>
      </p:sp>
      <p:sp>
        <p:nvSpPr>
          <p:cNvPr id="221" name="Google Shape;221;p33">
            <a:extLst>
              <a:ext uri="{FF2B5EF4-FFF2-40B4-BE49-F238E27FC236}">
                <a16:creationId xmlns:a16="http://schemas.microsoft.com/office/drawing/2014/main" id="{D03CEAFF-C238-FC91-BAD2-8EDD4FB2162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541957" y="2842150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b="0" dirty="0"/>
              <a:t>User Components:</a:t>
            </a:r>
            <a:endParaRPr sz="2400" dirty="0"/>
          </a:p>
        </p:txBody>
      </p:sp>
      <p:sp>
        <p:nvSpPr>
          <p:cNvPr id="222" name="Google Shape;222;p33">
            <a:extLst>
              <a:ext uri="{FF2B5EF4-FFF2-40B4-BE49-F238E27FC236}">
                <a16:creationId xmlns:a16="http://schemas.microsoft.com/office/drawing/2014/main" id="{4605471F-3E46-4183-7EB7-68D7AEB9AA7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063040" y="1474827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sz="2400" dirty="0"/>
              <a:t>Feature Components:</a:t>
            </a:r>
            <a:endParaRPr sz="2400" dirty="0"/>
          </a:p>
        </p:txBody>
      </p:sp>
      <p:sp>
        <p:nvSpPr>
          <p:cNvPr id="223" name="Google Shape;223;p33">
            <a:extLst>
              <a:ext uri="{FF2B5EF4-FFF2-40B4-BE49-F238E27FC236}">
                <a16:creationId xmlns:a16="http://schemas.microsoft.com/office/drawing/2014/main" id="{CBD3814E-85FC-3EB1-1B24-79550D471C8D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584658" y="2818918"/>
            <a:ext cx="3903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b="0" dirty="0"/>
              <a:t>Trainer Components:</a:t>
            </a:r>
            <a:endParaRPr sz="2400" dirty="0"/>
          </a:p>
        </p:txBody>
      </p:sp>
      <p:sp>
        <p:nvSpPr>
          <p:cNvPr id="224" name="Google Shape;224;p33">
            <a:extLst>
              <a:ext uri="{FF2B5EF4-FFF2-40B4-BE49-F238E27FC236}">
                <a16:creationId xmlns:a16="http://schemas.microsoft.com/office/drawing/2014/main" id="{C141CDEC-BD6F-2801-21C2-22A003050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68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dirty="0"/>
              <a:t>Components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" name="Google Shape;221;p33">
            <a:extLst>
              <a:ext uri="{FF2B5EF4-FFF2-40B4-BE49-F238E27FC236}">
                <a16:creationId xmlns:a16="http://schemas.microsoft.com/office/drawing/2014/main" id="{6790772A-176D-43F7-ECC7-1BFA1EFFC707}"/>
              </a:ext>
            </a:extLst>
          </p:cNvPr>
          <p:cNvSpPr txBox="1">
            <a:spLocks/>
          </p:cNvSpPr>
          <p:nvPr/>
        </p:nvSpPr>
        <p:spPr>
          <a:xfrm>
            <a:off x="3596176" y="3750814"/>
            <a:ext cx="390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"/>
              <a:buNone/>
              <a:defRPr sz="16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"/>
              <a:buNone/>
              <a:defRPr sz="2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"/>
              <a:buNone/>
              <a:defRPr sz="2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"/>
              <a:buNone/>
              <a:defRPr sz="2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"/>
              <a:buNone/>
              <a:defRPr sz="2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"/>
              <a:buNone/>
              <a:defRPr sz="2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"/>
              <a:buNone/>
              <a:defRPr sz="2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"/>
              <a:buNone/>
              <a:defRPr sz="2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ace Grotesk"/>
              <a:buNone/>
              <a:defRPr sz="20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/>
            <a:r>
              <a:rPr lang="en-IN" b="0" dirty="0"/>
              <a:t>Store Components:</a:t>
            </a:r>
            <a:endParaRPr lang="en-IN" sz="2400" dirty="0"/>
          </a:p>
        </p:txBody>
      </p:sp>
      <p:sp>
        <p:nvSpPr>
          <p:cNvPr id="3" name="Google Shape;219;p33">
            <a:extLst>
              <a:ext uri="{FF2B5EF4-FFF2-40B4-BE49-F238E27FC236}">
                <a16:creationId xmlns:a16="http://schemas.microsoft.com/office/drawing/2014/main" id="{DF377FD6-094B-B569-E45C-68583A97D1EF}"/>
              </a:ext>
            </a:extLst>
          </p:cNvPr>
          <p:cNvSpPr txBox="1">
            <a:spLocks/>
          </p:cNvSpPr>
          <p:nvPr/>
        </p:nvSpPr>
        <p:spPr>
          <a:xfrm>
            <a:off x="3493607" y="4118511"/>
            <a:ext cx="3903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IN" dirty="0"/>
              <a:t>Products, Categories, View Products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FF62EC-456C-303C-C3EA-8913ADDB7263}"/>
              </a:ext>
            </a:extLst>
          </p:cNvPr>
          <p:cNvCxnSpPr>
            <a:cxnSpLocks/>
          </p:cNvCxnSpPr>
          <p:nvPr/>
        </p:nvCxnSpPr>
        <p:spPr>
          <a:xfrm flipH="1">
            <a:off x="4424522" y="2043105"/>
            <a:ext cx="1233801" cy="110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FC72F6-3D3F-D5D3-6FF8-709C85D51CA6}"/>
              </a:ext>
            </a:extLst>
          </p:cNvPr>
          <p:cNvCxnSpPr>
            <a:cxnSpLocks/>
          </p:cNvCxnSpPr>
          <p:nvPr/>
        </p:nvCxnSpPr>
        <p:spPr>
          <a:xfrm flipH="1">
            <a:off x="5731988" y="2130265"/>
            <a:ext cx="28904" cy="1749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3FEA75-3326-61F5-9C56-35D9CA00F67D}"/>
              </a:ext>
            </a:extLst>
          </p:cNvPr>
          <p:cNvCxnSpPr>
            <a:cxnSpLocks/>
          </p:cNvCxnSpPr>
          <p:nvPr/>
        </p:nvCxnSpPr>
        <p:spPr>
          <a:xfrm>
            <a:off x="5834557" y="2043105"/>
            <a:ext cx="912208" cy="83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2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135731" y="138206"/>
            <a:ext cx="74961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dirty="0"/>
              <a:t>Modules</a:t>
            </a:r>
            <a:endParaRPr sz="4000" dirty="0"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1"/>
          </p:nvPr>
        </p:nvSpPr>
        <p:spPr>
          <a:xfrm>
            <a:off x="57037" y="2495962"/>
            <a:ext cx="6936694" cy="2247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b="1" dirty="0"/>
              <a:t>Feature Module</a:t>
            </a:r>
          </a:p>
          <a:p>
            <a:r>
              <a:rPr lang="en-US" sz="1800" dirty="0"/>
              <a:t>Home, BMI Calculator, Plans, View Plans</a:t>
            </a:r>
          </a:p>
          <a:p>
            <a:r>
              <a:rPr lang="en-IN" sz="1800" dirty="0" err="1"/>
              <a:t>NavbarComponent</a:t>
            </a:r>
            <a:r>
              <a:rPr lang="en-IN" sz="1800" dirty="0"/>
              <a:t> exported for reuse</a:t>
            </a:r>
          </a:p>
          <a:p>
            <a:r>
              <a:rPr lang="en-IN" sz="1800" b="1" dirty="0"/>
              <a:t>User Module</a:t>
            </a:r>
            <a:r>
              <a:rPr lang="en-IN" sz="1800" dirty="0"/>
              <a:t>: Authentication &amp; management</a:t>
            </a:r>
          </a:p>
          <a:p>
            <a:r>
              <a:rPr lang="en-IN" sz="1800" b="1" dirty="0"/>
              <a:t>Trainer Module</a:t>
            </a:r>
            <a:r>
              <a:rPr lang="en-IN" sz="1800" dirty="0"/>
              <a:t>: Trainer functionality</a:t>
            </a:r>
          </a:p>
          <a:p>
            <a:r>
              <a:rPr lang="en-IN" sz="1800" b="1" dirty="0"/>
              <a:t>Store Module</a:t>
            </a:r>
            <a:r>
              <a:rPr lang="en-IN" sz="1800" dirty="0"/>
              <a:t>: Product management</a:t>
            </a:r>
          </a:p>
          <a:p>
            <a:r>
              <a:rPr lang="en-IN" sz="1800" b="1" dirty="0"/>
              <a:t>Auth Module</a:t>
            </a:r>
            <a:r>
              <a:rPr lang="en-IN" sz="1800" dirty="0"/>
              <a:t>: Lazy-loaded authentication</a:t>
            </a:r>
            <a:endParaRPr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24FBA-19E4-745D-1175-52A04BD4593B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E4191-A7AE-06DC-87CD-60FFE7244FC2}"/>
              </a:ext>
            </a:extLst>
          </p:cNvPr>
          <p:cNvSpPr/>
          <p:nvPr/>
        </p:nvSpPr>
        <p:spPr>
          <a:xfrm>
            <a:off x="5086350" y="0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799DFF9C-0354-3CBB-36CC-D541E561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09CE8535-CAD4-D748-84AA-68EA63986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3400" y="-519019"/>
            <a:ext cx="74961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dirty="0"/>
              <a:t>Routing &amp; Navigation</a:t>
            </a:r>
            <a:endParaRPr sz="4000" dirty="0"/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D0BC1B99-3954-0328-2EAB-7734A8CCB8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5657" y="2176667"/>
            <a:ext cx="6936694" cy="2247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IN" dirty="0" err="1"/>
              <a:t>RouterModule.forRoot</a:t>
            </a:r>
            <a:r>
              <a:rPr lang="en-IN" dirty="0"/>
              <a:t>([</a:t>
            </a:r>
          </a:p>
          <a:p>
            <a:pPr marL="152400" indent="0" algn="just">
              <a:buNone/>
            </a:pPr>
            <a:r>
              <a:rPr lang="en-IN" dirty="0"/>
              <a:t>{ path: 'login', component: </a:t>
            </a:r>
            <a:r>
              <a:rPr lang="en-IN" dirty="0" err="1"/>
              <a:t>LoginComponent</a:t>
            </a:r>
            <a:r>
              <a:rPr lang="en-IN" dirty="0"/>
              <a:t> },</a:t>
            </a:r>
          </a:p>
          <a:p>
            <a:pPr marL="152400" indent="0" algn="just">
              <a:buNone/>
            </a:pPr>
            <a:r>
              <a:rPr lang="en-IN" dirty="0"/>
              <a:t>{ path: 'user/:id', component: </a:t>
            </a:r>
            <a:r>
              <a:rPr lang="en-IN" dirty="0" err="1"/>
              <a:t>UserComponent</a:t>
            </a:r>
            <a:r>
              <a:rPr lang="en-IN" dirty="0"/>
              <a:t> },</a:t>
            </a:r>
          </a:p>
          <a:p>
            <a:pPr marL="152400" indent="0" algn="just">
              <a:buNone/>
            </a:pPr>
            <a:r>
              <a:rPr lang="fr-FR" dirty="0"/>
              <a:t>{ </a:t>
            </a:r>
            <a:r>
              <a:rPr lang="fr-FR" dirty="0" err="1"/>
              <a:t>path</a:t>
            </a:r>
            <a:r>
              <a:rPr lang="fr-FR" dirty="0"/>
              <a:t>: 'trainer/:id', component: </a:t>
            </a:r>
            <a:r>
              <a:rPr lang="fr-FR" dirty="0" err="1"/>
              <a:t>TrainerComponent</a:t>
            </a:r>
            <a:r>
              <a:rPr lang="fr-FR" dirty="0"/>
              <a:t> },</a:t>
            </a:r>
          </a:p>
          <a:p>
            <a:pPr marL="152400" indent="0" algn="just">
              <a:buNone/>
            </a:pPr>
            <a:r>
              <a:rPr lang="en-IN" dirty="0"/>
              <a:t>{ path: 'home', component: </a:t>
            </a:r>
            <a:r>
              <a:rPr lang="en-IN" dirty="0" err="1"/>
              <a:t>HomeComponent</a:t>
            </a:r>
            <a:r>
              <a:rPr lang="en-IN" dirty="0"/>
              <a:t> },</a:t>
            </a:r>
          </a:p>
          <a:p>
            <a:pPr marL="152400" indent="0" algn="just">
              <a:buNone/>
            </a:pPr>
            <a:r>
              <a:rPr lang="en-IN" dirty="0"/>
              <a:t>{ path: '</a:t>
            </a:r>
            <a:r>
              <a:rPr lang="en-IN" dirty="0" err="1"/>
              <a:t>bmiCalculator</a:t>
            </a:r>
            <a:r>
              <a:rPr lang="en-IN" dirty="0"/>
              <a:t>', component: </a:t>
            </a:r>
            <a:r>
              <a:rPr lang="en-IN" dirty="0" err="1"/>
              <a:t>BmiCalculatorComponent</a:t>
            </a:r>
            <a:r>
              <a:rPr lang="en-IN" dirty="0"/>
              <a:t> }</a:t>
            </a:r>
          </a:p>
          <a:p>
            <a:pPr marL="152400" indent="0" algn="just">
              <a:buNone/>
            </a:pPr>
            <a:r>
              <a:rPr lang="en-IN" dirty="0"/>
              <a:t>])</a:t>
            </a:r>
          </a:p>
          <a:p>
            <a:pPr marL="152400" indent="0" algn="just">
              <a:buNone/>
            </a:pPr>
            <a:endParaRPr lang="en-IN" sz="1800" dirty="0"/>
          </a:p>
          <a:p>
            <a:pPr marL="152400" indent="0"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endParaRPr sz="18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957904-4E22-83C3-D77F-973A3B46822D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CF0DF-BBFF-A09A-1BF4-2F1C3C24FD2C}"/>
              </a:ext>
            </a:extLst>
          </p:cNvPr>
          <p:cNvSpPr/>
          <p:nvPr/>
        </p:nvSpPr>
        <p:spPr>
          <a:xfrm>
            <a:off x="0" y="0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49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563D4EBD-FE92-B397-AEC2-74052FB5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4FFFBE0D-2278-99D7-6F96-FE5C437A8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3400" y="-519019"/>
            <a:ext cx="74961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dirty="0"/>
              <a:t>Routing &amp; Navigation</a:t>
            </a:r>
            <a:endParaRPr sz="4000" dirty="0"/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701C97C8-63A0-D6DF-7760-9394D78319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5657" y="2176667"/>
            <a:ext cx="6936694" cy="2247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IN" dirty="0" err="1"/>
              <a:t>RouterModule.forRoot</a:t>
            </a:r>
            <a:r>
              <a:rPr lang="en-IN" dirty="0"/>
              <a:t>([</a:t>
            </a:r>
          </a:p>
          <a:p>
            <a:pPr marL="152400" indent="0" algn="just">
              <a:buNone/>
            </a:pPr>
            <a:r>
              <a:rPr lang="en-IN" dirty="0"/>
              <a:t>{ path: 'login', component: </a:t>
            </a:r>
            <a:r>
              <a:rPr lang="en-IN" dirty="0" err="1"/>
              <a:t>LoginComponent</a:t>
            </a:r>
            <a:r>
              <a:rPr lang="en-IN" dirty="0"/>
              <a:t> },</a:t>
            </a:r>
          </a:p>
          <a:p>
            <a:pPr marL="152400" indent="0" algn="just">
              <a:buNone/>
            </a:pPr>
            <a:r>
              <a:rPr lang="en-IN" dirty="0"/>
              <a:t>{ path: 'user/:id', component: </a:t>
            </a:r>
            <a:r>
              <a:rPr lang="en-IN" dirty="0" err="1"/>
              <a:t>UserComponent</a:t>
            </a:r>
            <a:r>
              <a:rPr lang="en-IN" dirty="0"/>
              <a:t> },</a:t>
            </a:r>
          </a:p>
          <a:p>
            <a:pPr marL="152400" indent="0" algn="just">
              <a:buNone/>
            </a:pPr>
            <a:r>
              <a:rPr lang="fr-FR" dirty="0"/>
              <a:t>{ </a:t>
            </a:r>
            <a:r>
              <a:rPr lang="fr-FR" dirty="0" err="1"/>
              <a:t>path</a:t>
            </a:r>
            <a:r>
              <a:rPr lang="fr-FR" dirty="0"/>
              <a:t>: 'trainer/:id', component: </a:t>
            </a:r>
            <a:r>
              <a:rPr lang="fr-FR" dirty="0" err="1"/>
              <a:t>TrainerComponent</a:t>
            </a:r>
            <a:r>
              <a:rPr lang="fr-FR" dirty="0"/>
              <a:t> },</a:t>
            </a:r>
          </a:p>
          <a:p>
            <a:pPr marL="152400" indent="0" algn="just">
              <a:buNone/>
            </a:pPr>
            <a:r>
              <a:rPr lang="en-IN" dirty="0"/>
              <a:t>{ path: 'home', component: </a:t>
            </a:r>
            <a:r>
              <a:rPr lang="en-IN" dirty="0" err="1"/>
              <a:t>HomeComponent</a:t>
            </a:r>
            <a:r>
              <a:rPr lang="en-IN" dirty="0"/>
              <a:t> },</a:t>
            </a:r>
          </a:p>
          <a:p>
            <a:pPr marL="152400" indent="0" algn="just">
              <a:buNone/>
            </a:pPr>
            <a:r>
              <a:rPr lang="en-IN" dirty="0"/>
              <a:t>{ path: '</a:t>
            </a:r>
            <a:r>
              <a:rPr lang="en-IN" dirty="0" err="1"/>
              <a:t>bmiCalculator</a:t>
            </a:r>
            <a:r>
              <a:rPr lang="en-IN" dirty="0"/>
              <a:t>', component: </a:t>
            </a:r>
            <a:r>
              <a:rPr lang="en-IN" dirty="0" err="1"/>
              <a:t>BmiCalculatorComponent</a:t>
            </a:r>
            <a:r>
              <a:rPr lang="en-IN" dirty="0"/>
              <a:t> }</a:t>
            </a:r>
          </a:p>
          <a:p>
            <a:pPr marL="152400" indent="0" algn="just">
              <a:buNone/>
            </a:pPr>
            <a:r>
              <a:rPr lang="en-IN" dirty="0"/>
              <a:t>])</a:t>
            </a:r>
          </a:p>
          <a:p>
            <a:pPr marL="152400" indent="0" algn="just">
              <a:buNone/>
            </a:pPr>
            <a:endParaRPr lang="en-IN" sz="1800" dirty="0"/>
          </a:p>
          <a:p>
            <a:pPr marL="152400" indent="0">
              <a:buNone/>
            </a:pPr>
            <a:r>
              <a:rPr lang="en-US" dirty="0">
                <a:solidFill>
                  <a:srgbClr val="FFC000"/>
                </a:solidFill>
              </a:rPr>
              <a:t> </a:t>
            </a:r>
            <a:endParaRPr sz="18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F7B14-675C-5A28-275B-4555E9F6D78B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2F333B-055A-5959-C05F-278429CF47C6}"/>
              </a:ext>
            </a:extLst>
          </p:cNvPr>
          <p:cNvSpPr/>
          <p:nvPr/>
        </p:nvSpPr>
        <p:spPr>
          <a:xfrm>
            <a:off x="0" y="0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14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8D85F9F-E2B7-C226-C1D6-17BE1D108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0D003FEA-0EE2-8C04-8897-EB4E877B6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954" y="-326105"/>
            <a:ext cx="74961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dirty="0"/>
              <a:t>Data Binding &amp; Forms</a:t>
            </a:r>
            <a:endParaRPr sz="4000" dirty="0"/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81FD753C-E765-C624-9311-4623F1F2A2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14004" y="3128945"/>
            <a:ext cx="3203076" cy="1443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IN" sz="1800" dirty="0">
              <a:solidFill>
                <a:srgbClr val="FFC000"/>
              </a:solidFill>
            </a:endParaRPr>
          </a:p>
          <a:p>
            <a:r>
              <a:rPr lang="en-IN" b="1" dirty="0"/>
              <a:t>Template-Driven Forms</a:t>
            </a:r>
          </a:p>
          <a:p>
            <a:pPr>
              <a:buFont typeface="+mj-lt"/>
              <a:buAutoNum type="arabicPeriod"/>
            </a:pPr>
            <a:r>
              <a:rPr lang="en-IN" dirty="0" err="1"/>
              <a:t>NgForm</a:t>
            </a:r>
            <a:r>
              <a:rPr lang="en-IN" dirty="0"/>
              <a:t> validation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Input controls with binding</a:t>
            </a:r>
          </a:p>
          <a:p>
            <a:pPr>
              <a:buFont typeface="+mj-lt"/>
              <a:buAutoNum type="arabicPeriod"/>
            </a:pPr>
            <a:r>
              <a:rPr lang="en-IN" dirty="0"/>
              <a:t>Form reset functionality</a:t>
            </a:r>
            <a:endParaRPr sz="1800" dirty="0">
              <a:solidFill>
                <a:srgbClr val="FFC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60E79-423E-4E7B-FD73-D1B841C144D5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28B3A-3E6A-5511-B5F0-1AD6C9B9DFCC}"/>
              </a:ext>
            </a:extLst>
          </p:cNvPr>
          <p:cNvSpPr/>
          <p:nvPr/>
        </p:nvSpPr>
        <p:spPr>
          <a:xfrm>
            <a:off x="5086350" y="-4865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E04806D1-2433-DD2F-7A37-1DB5957EE305}"/>
              </a:ext>
            </a:extLst>
          </p:cNvPr>
          <p:cNvSpPr txBox="1">
            <a:spLocks/>
          </p:cNvSpPr>
          <p:nvPr/>
        </p:nvSpPr>
        <p:spPr>
          <a:xfrm>
            <a:off x="716644" y="1742000"/>
            <a:ext cx="3139076" cy="132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IN" b="1" dirty="0"/>
              <a:t>Two-Way Binding</a:t>
            </a:r>
          </a:p>
          <a:p>
            <a:pPr marL="152400" indent="0">
              <a:buFont typeface="Hind"/>
              <a:buNone/>
            </a:pPr>
            <a:r>
              <a:rPr lang="en-IN" dirty="0"/>
              <a:t>         age: number | null = null;</a:t>
            </a:r>
          </a:p>
          <a:p>
            <a:pPr marL="152400" indent="0">
              <a:buFont typeface="Hind"/>
              <a:buNone/>
            </a:pPr>
            <a:r>
              <a:rPr lang="en-IN" dirty="0"/>
              <a:t>         gender: string = ‘’;</a:t>
            </a:r>
          </a:p>
          <a:p>
            <a:pPr marL="152400" indent="0">
              <a:buFont typeface="Hind"/>
              <a:buNone/>
            </a:pPr>
            <a:r>
              <a:rPr lang="en-IN" dirty="0"/>
              <a:t>         height: number | null = null;</a:t>
            </a:r>
          </a:p>
          <a:p>
            <a:pPr marL="152400" indent="0">
              <a:buFont typeface="Hind"/>
              <a:buNone/>
            </a:pPr>
            <a:r>
              <a:rPr lang="en-IN" dirty="0"/>
              <a:t>         weight: number | null = null;</a:t>
            </a:r>
          </a:p>
          <a:p>
            <a:pPr marL="152400" indent="0">
              <a:buFont typeface="Hind"/>
              <a:buNone/>
            </a:pPr>
            <a:endParaRPr lang="en-IN" sz="1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9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652D0C88-BF03-F669-D92B-F52C5CC29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55B30594-93FD-F7B0-1B28-5B9D0A155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954" y="-326105"/>
            <a:ext cx="74961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sz="2000" dirty="0"/>
              <a:t>Services &amp; Dependency Injection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2F4FA9-6768-1F26-D7FC-5962A6A98A47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4C72D-3F23-BBEE-D9CE-72367D6813FE}"/>
              </a:ext>
            </a:extLst>
          </p:cNvPr>
          <p:cNvSpPr/>
          <p:nvPr/>
        </p:nvSpPr>
        <p:spPr>
          <a:xfrm>
            <a:off x="5086350" y="-4865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B1B56025-F791-B827-062E-AFADF9067E90}"/>
              </a:ext>
            </a:extLst>
          </p:cNvPr>
          <p:cNvSpPr txBox="1">
            <a:spLocks/>
          </p:cNvSpPr>
          <p:nvPr/>
        </p:nvSpPr>
        <p:spPr>
          <a:xfrm>
            <a:off x="716644" y="1742000"/>
            <a:ext cx="4259216" cy="132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IN" sz="1600" b="1" dirty="0"/>
              <a:t>Built-in Services</a:t>
            </a:r>
          </a:p>
          <a:p>
            <a:pPr marL="152400" indent="0">
              <a:buNone/>
            </a:pPr>
            <a:r>
              <a:rPr lang="en-IN" sz="1600" dirty="0"/>
              <a:t>Router (navigation)</a:t>
            </a:r>
          </a:p>
          <a:p>
            <a:pPr marL="152400" indent="0">
              <a:buNone/>
            </a:pPr>
            <a:r>
              <a:rPr lang="en-IN" sz="1600" dirty="0" err="1"/>
              <a:t>HttpClient</a:t>
            </a:r>
            <a:r>
              <a:rPr lang="en-IN" sz="1600" dirty="0"/>
              <a:t> (API calls)</a:t>
            </a:r>
          </a:p>
          <a:p>
            <a:pPr marL="152400" indent="0">
              <a:buNone/>
            </a:pPr>
            <a:r>
              <a:rPr lang="en-IN" sz="1600" dirty="0" err="1"/>
              <a:t>FormsModule</a:t>
            </a:r>
            <a:r>
              <a:rPr lang="en-IN" sz="1600" dirty="0"/>
              <a:t> (form handling)</a:t>
            </a:r>
          </a:p>
          <a:p>
            <a:pPr marL="152400" indent="0">
              <a:buNone/>
            </a:pPr>
            <a:endParaRPr lang="en-IN" sz="1600" dirty="0"/>
          </a:p>
          <a:p>
            <a:pPr marL="152400" indent="0">
              <a:buNone/>
            </a:pPr>
            <a:endParaRPr lang="en-IN" sz="1600" dirty="0"/>
          </a:p>
          <a:p>
            <a:pPr marL="152400" indent="0">
              <a:buNone/>
            </a:pPr>
            <a:endParaRPr lang="en-IN" sz="1600" dirty="0"/>
          </a:p>
          <a:p>
            <a:r>
              <a:rPr lang="en-IN" sz="1600" b="1" dirty="0"/>
              <a:t>Dependency Injection</a:t>
            </a:r>
          </a:p>
          <a:p>
            <a:pPr marL="152400" indent="0">
              <a:buNone/>
            </a:pPr>
            <a:r>
              <a:rPr lang="en-IN" sz="1600" dirty="0"/>
              <a:t>constructor(private router: Router) {}</a:t>
            </a:r>
            <a:endParaRPr lang="en-IN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8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7EFDDE9E-308B-B682-E88B-DAB987A7B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6126B3DD-18EC-6D72-0135-92D270240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5514" y="-493745"/>
            <a:ext cx="4809906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1100"/>
            </a:pPr>
            <a:r>
              <a:rPr lang="en-IN" dirty="0">
                <a:solidFill>
                  <a:srgbClr val="FFC000"/>
                </a:solidFill>
              </a:rPr>
              <a:t>Core Angular Concepts Used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-</a:t>
            </a:r>
            <a:r>
              <a:rPr lang="en-IN" sz="2000" dirty="0"/>
              <a:t>Lifecycle &amp; State Management</a:t>
            </a:r>
            <a:endParaRPr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12D252-FE32-A329-4C1D-849564317152}"/>
              </a:ext>
            </a:extLst>
          </p:cNvPr>
          <p:cNvSpPr/>
          <p:nvPr/>
        </p:nvSpPr>
        <p:spPr>
          <a:xfrm>
            <a:off x="7272338" y="1457324"/>
            <a:ext cx="1871662" cy="368617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2D6A8D-0142-10BB-F679-FA40B8B63040}"/>
              </a:ext>
            </a:extLst>
          </p:cNvPr>
          <p:cNvSpPr/>
          <p:nvPr/>
        </p:nvSpPr>
        <p:spPr>
          <a:xfrm>
            <a:off x="0" y="0"/>
            <a:ext cx="4057650" cy="1102518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Google Shape;174;p28">
            <a:extLst>
              <a:ext uri="{FF2B5EF4-FFF2-40B4-BE49-F238E27FC236}">
                <a16:creationId xmlns:a16="http://schemas.microsoft.com/office/drawing/2014/main" id="{F1F45F57-71C2-2592-6259-55F7B74CDE27}"/>
              </a:ext>
            </a:extLst>
          </p:cNvPr>
          <p:cNvSpPr txBox="1">
            <a:spLocks/>
          </p:cNvSpPr>
          <p:nvPr/>
        </p:nvSpPr>
        <p:spPr>
          <a:xfrm>
            <a:off x="716644" y="1742000"/>
            <a:ext cx="4259216" cy="132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IN" sz="1800" b="1" dirty="0"/>
              <a:t>Lifecycle Hooks</a:t>
            </a:r>
          </a:p>
          <a:p>
            <a:pPr marL="152400" indent="0">
              <a:buNone/>
            </a:pPr>
            <a:r>
              <a:rPr lang="en-IN" sz="1800" dirty="0"/>
              <a:t>Constructor for initialization</a:t>
            </a:r>
          </a:p>
          <a:p>
            <a:pPr marL="152400" indent="0">
              <a:buNone/>
            </a:pPr>
            <a:endParaRPr lang="en-IN" sz="1800" dirty="0"/>
          </a:p>
          <a:p>
            <a:r>
              <a:rPr lang="en-IN" sz="1800" b="1" dirty="0"/>
              <a:t>State Management</a:t>
            </a:r>
          </a:p>
          <a:p>
            <a:pPr marL="152400" indent="0">
              <a:buNone/>
            </a:pPr>
            <a:r>
              <a:rPr lang="en-IN" sz="1800" dirty="0"/>
              <a:t>Local Storage for authentication</a:t>
            </a:r>
          </a:p>
          <a:p>
            <a:pPr marL="152400" indent="0">
              <a:buNone/>
            </a:pPr>
            <a:r>
              <a:rPr lang="en-US" sz="1800" dirty="0"/>
              <a:t>Route state for user context</a:t>
            </a:r>
          </a:p>
          <a:p>
            <a:pPr marL="152400" indent="0">
              <a:buNone/>
            </a:pPr>
            <a:r>
              <a:rPr lang="en-US" sz="1800" dirty="0"/>
              <a:t>Component-local state for form data</a:t>
            </a:r>
            <a:endParaRPr lang="en-IN" sz="1800" dirty="0"/>
          </a:p>
          <a:p>
            <a:pPr marL="152400" indent="0">
              <a:buNone/>
            </a:pPr>
            <a:endParaRPr lang="en-IN" sz="1800" dirty="0"/>
          </a:p>
          <a:p>
            <a:pPr marL="152400" indent="0">
              <a:buNone/>
            </a:pPr>
            <a:endParaRPr lang="en-IN" sz="1800" dirty="0"/>
          </a:p>
          <a:p>
            <a:pPr marL="15240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12277546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492</Words>
  <Application>Microsoft Office PowerPoint</Application>
  <PresentationFormat>On-screen Show 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Space Grotesk</vt:lpstr>
      <vt:lpstr>Open Sans Light</vt:lpstr>
      <vt:lpstr>Arial</vt:lpstr>
      <vt:lpstr>Hanken Grotesk</vt:lpstr>
      <vt:lpstr>Hind</vt:lpstr>
      <vt:lpstr>Nunito Light</vt:lpstr>
      <vt:lpstr>Dark Theme by Slidesgo</vt:lpstr>
      <vt:lpstr>FitVerse</vt:lpstr>
      <vt:lpstr>FitVerse Overview</vt:lpstr>
      <vt:lpstr>Core Angular Concepts Used -Components</vt:lpstr>
      <vt:lpstr>Core Angular Concepts Used -Modules</vt:lpstr>
      <vt:lpstr>Core Angular Concepts Used -Routing &amp; Navigation</vt:lpstr>
      <vt:lpstr>Core Angular Concepts Used -Routing &amp; Navigation</vt:lpstr>
      <vt:lpstr>Core Angular Concepts Used -Data Binding &amp; Forms</vt:lpstr>
      <vt:lpstr>Core Angular Concepts Used -Services &amp; Dependency Injection</vt:lpstr>
      <vt:lpstr>Core Angular Concepts Used -Lifecycle &amp; State Management</vt:lpstr>
      <vt:lpstr>Core Angular Concepts Used -Directives &amp; Pipes</vt:lpstr>
      <vt:lpstr>Core Angular Concepts Used -Directives &amp; Pipes</vt:lpstr>
      <vt:lpstr>Core Angular Concepts Used -Forms &amp; Validation</vt:lpstr>
      <vt:lpstr>Core Angular Concepts Used -Advanced Routing Features</vt:lpstr>
      <vt:lpstr>Best Practices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foryourselffight33@gmail.com</cp:lastModifiedBy>
  <cp:revision>4</cp:revision>
  <dcterms:modified xsi:type="dcterms:W3CDTF">2025-08-24T17:00:42Z</dcterms:modified>
</cp:coreProperties>
</file>