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[employee_data.xlsx]Sheet3!PivotTable4</c:name>
    <c:fmtId val="-1"/>
  </c:pivotSource>
  <c:chart>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Sheet3!$B$4:$B$5</c:f>
              <c:strCache>
                <c:ptCount val="1"/>
                <c:pt idx="0">
                  <c:v>Active</c:v>
                </c:pt>
              </c:strCache>
            </c:strRef>
          </c:tx>
          <c:spPr>
            <a:solidFill>
              <a:schemeClr val="accent1"/>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gapWidth val="182"/>
        <c:axId val="100833920"/>
        <c:axId val="100989184"/>
      </c:barChart>
      <c:catAx>
        <c:axId val="10083392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989184"/>
        <c:crosses val="autoZero"/>
        <c:auto val="1"/>
        <c:lblAlgn val="ctr"/>
        <c:lblOffset val="100"/>
      </c:catAx>
      <c:valAx>
        <c:axId val="10098918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833920"/>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02-10-2024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
        <p:nvSpPr>
          <p:cNvPr id="36" name="Google Shape;36;p1"/>
          <p:cNvSpPr txBox="1"/>
          <p:nvPr/>
        </p:nvSpPr>
        <p:spPr>
          <a:xfrm>
            <a:off x="2554542" y="3314150"/>
            <a:ext cx="86106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a:t>
            </a:r>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a:t>
            </a:r>
            <a:endParaRPr/>
          </a:p>
          <a:p>
            <a:pPr lvl="0"/>
            <a:r>
              <a:rPr lang="en-US" sz="2400" dirty="0" smtClean="0">
                <a:solidFill>
                  <a:schemeClr val="dk1"/>
                </a:solidFill>
                <a:latin typeface="Calibri"/>
                <a:ea typeface="Calibri"/>
                <a:cs typeface="Calibri"/>
                <a:sym typeface="Calibri"/>
              </a:rPr>
              <a:t> </a:t>
            </a:r>
            <a:r>
              <a:rPr lang="en-US" sz="2400" dirty="0" smtClean="0">
                <a:solidFill>
                  <a:schemeClr val="dk1"/>
                </a:solidFill>
                <a:ea typeface="Calibri"/>
                <a:cs typeface="Calibri"/>
                <a:sym typeface="Calibri"/>
              </a:rPr>
              <a:t>COLLEGE     </a:t>
            </a:r>
            <a:endParaRPr sz="2400">
              <a:solidFill>
                <a:schemeClr val="dk1"/>
              </a:solidFill>
              <a:latin typeface="Calibri"/>
              <a:ea typeface="Calibri"/>
              <a:cs typeface="Calibri"/>
              <a:sym typeface="Calibri"/>
            </a:endParaRPr>
          </a:p>
        </p:txBody>
      </p:sp>
      <p:sp>
        <p:nvSpPr>
          <p:cNvPr id="37" name="Google Shape;37;p1"/>
          <p:cNvSpPr txBox="1"/>
          <p:nvPr/>
        </p:nvSpPr>
        <p:spPr>
          <a:xfrm>
            <a:off x="4800600" y="4095515"/>
            <a:ext cx="4498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smtClean="0">
                <a:solidFill>
                  <a:schemeClr val="dk1"/>
                </a:solidFill>
                <a:latin typeface="Arial Rounded"/>
                <a:ea typeface="Arial Rounded"/>
                <a:cs typeface="Arial Rounded"/>
                <a:sym typeface="Arial Rounded"/>
              </a:rPr>
              <a:t>B.COM INFORMATION SYSTEM AND MANAGEMENT</a:t>
            </a:r>
          </a:p>
          <a:p>
            <a:pPr marL="0" marR="0" lvl="0" indent="0" algn="l" rtl="0">
              <a:spcBef>
                <a:spcPts val="0"/>
              </a:spcBef>
              <a:spcAft>
                <a:spcPts val="0"/>
              </a:spcAft>
              <a:buNone/>
            </a:pPr>
            <a:endParaRPr lang="en-US" sz="1800" b="1" dirty="0" smtClean="0">
              <a:solidFill>
                <a:schemeClr val="dk1"/>
              </a:solidFill>
              <a:latin typeface="Arial Rounded"/>
              <a:ea typeface="Arial Rounded"/>
              <a:cs typeface="Arial Rounded"/>
              <a:sym typeface="Arial Rounded"/>
            </a:endParaRPr>
          </a:p>
          <a:p>
            <a:pPr marL="0" marR="0" lvl="0" indent="0" algn="l" rtl="0">
              <a:spcBef>
                <a:spcPts val="0"/>
              </a:spcBef>
              <a:spcAft>
                <a:spcPts val="0"/>
              </a:spcAft>
              <a:buNone/>
            </a:pPr>
            <a:endParaRPr/>
          </a:p>
        </p:txBody>
      </p:sp>
      <p:sp>
        <p:nvSpPr>
          <p:cNvPr id="38" name="Google Shape;38;p1"/>
          <p:cNvSpPr txBox="1"/>
          <p:nvPr/>
        </p:nvSpPr>
        <p:spPr>
          <a:xfrm>
            <a:off x="4812323" y="4670473"/>
            <a:ext cx="6858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smtClean="0">
                <a:solidFill>
                  <a:schemeClr val="dk1"/>
                </a:solidFill>
                <a:latin typeface="Arial Rounded"/>
                <a:ea typeface="Arial Rounded"/>
                <a:cs typeface="Arial Rounded"/>
                <a:sym typeface="Arial Rounded"/>
              </a:rPr>
              <a:t>AGURCHAND </a:t>
            </a:r>
            <a:r>
              <a:rPr lang="en-US" sz="1800" b="1" dirty="0">
                <a:solidFill>
                  <a:schemeClr val="dk1"/>
                </a:solidFill>
                <a:latin typeface="Arial Rounded"/>
                <a:ea typeface="Arial Rounded"/>
                <a:cs typeface="Arial Rounded"/>
                <a:sym typeface="Arial Rounded"/>
              </a:rPr>
              <a:t>MANMULL JAIN COLLEGE </a:t>
            </a:r>
            <a:endParaRPr/>
          </a:p>
        </p:txBody>
      </p:sp>
      <p:sp>
        <p:nvSpPr>
          <p:cNvPr id="39" name="Google Shape;39;p1"/>
          <p:cNvSpPr txBox="1"/>
          <p:nvPr/>
        </p:nvSpPr>
        <p:spPr>
          <a:xfrm>
            <a:off x="4800602" y="3329115"/>
            <a:ext cx="5048700" cy="46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lvl="0"/>
            <a:r>
              <a:rPr lang="en-US" sz="1800" b="1" dirty="0" smtClean="0">
                <a:latin typeface="Calibri"/>
                <a:ea typeface="Calibri"/>
                <a:cs typeface="Calibri"/>
                <a:sym typeface="Calibri"/>
              </a:rPr>
              <a:t>TARISH CHANDAR RS </a:t>
            </a:r>
            <a:endParaRPr sz="1800" b="1">
              <a:latin typeface="Calibri"/>
              <a:ea typeface="Calibri"/>
              <a:cs typeface="Calibri"/>
              <a:sym typeface="Calibri"/>
            </a:endParaRPr>
          </a:p>
        </p:txBody>
      </p:sp>
      <p:sp>
        <p:nvSpPr>
          <p:cNvPr id="40" name="Google Shape;40;p1"/>
          <p:cNvSpPr txBox="1"/>
          <p:nvPr/>
        </p:nvSpPr>
        <p:spPr>
          <a:xfrm>
            <a:off x="4800609" y="3631723"/>
            <a:ext cx="5048700" cy="46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1800" b="1" dirty="0" smtClean="0">
                <a:latin typeface="Calibri"/>
                <a:ea typeface="Calibri"/>
                <a:cs typeface="Calibri"/>
                <a:sym typeface="Calibri"/>
              </a:rPr>
              <a:t>422200934</a:t>
            </a:r>
            <a:endParaRPr sz="1800" b="1">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a:extLst>
              <a:ext uri="{FF2B5EF4-FFF2-40B4-BE49-F238E27FC236}">
                <a16:creationId xmlns="" xmlns:a16="http://schemas.microsoft.com/office/drawing/2014/main" id="{F38E280B-82B7-9E0A-0A27-CB9C5C6D1D56}"/>
              </a:ext>
            </a:extLst>
          </p:cNvPr>
          <p:cNvGraphicFramePr>
            <a:graphicFrameLocks/>
          </p:cNvGraphicFramePr>
          <p:nvPr>
            <p:extLst>
              <p:ext uri="{D42A27DB-BD31-4B8C-83A1-F6EECF244321}">
                <p14:modId xmlns=""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TextBox 12">
            <a:extLst>
              <a:ext uri="{FF2B5EF4-FFF2-40B4-BE49-F238E27FC236}">
                <a16:creationId xmlns=""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a:extLst>
              <a:ext uri="{FF2B5EF4-FFF2-40B4-BE49-F238E27FC236}">
                <a16:creationId xmlns=""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AutoShape 2">
            <a:extLst>
              <a:ext uri="{FF2B5EF4-FFF2-40B4-BE49-F238E27FC236}">
                <a16:creationId xmlns=""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 xmlns:a16="http://schemas.microsoft.com/office/drawing/2014/main" id="{6B726518-4F46-22F8-00CB-D5A34334031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364</Words>
  <PresentationFormat>Custom</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KPR</cp:lastModifiedBy>
  <cp:revision>2</cp:revision>
  <dcterms:modified xsi:type="dcterms:W3CDTF">2024-10-02T07:55:55Z</dcterms:modified>
</cp:coreProperties>
</file>