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6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303" r:id="rId10"/>
    <p:sldId id="304" r:id="rId11"/>
    <p:sldId id="305" r:id="rId12"/>
    <p:sldId id="306" r:id="rId13"/>
    <p:sldId id="307" r:id="rId14"/>
    <p:sldId id="308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281" r:id="rId25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F61F9-DE5D-4B5C-A39E-6FEBF69341F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B9B8ABE-BFAF-491A-99AF-965EDCC86DCE}">
      <dgm:prSet phldrT="[Текст]"/>
      <dgm:spPr/>
      <dgm:t>
        <a:bodyPr/>
        <a:lstStyle/>
        <a:p>
          <a:r>
            <a:rPr lang="en-US" dirty="0" err="1" smtClean="0"/>
            <a:t>CFormattedTextReader</a:t>
          </a:r>
          <a:endParaRPr lang="ru-RU" dirty="0"/>
        </a:p>
      </dgm:t>
    </dgm:pt>
    <dgm:pt modelId="{A08A8330-C41B-4CBF-A9F9-DBC9E3A3F550}" type="parTrans" cxnId="{CD8376DA-2D44-4A6F-B134-ACB87521A28B}">
      <dgm:prSet/>
      <dgm:spPr/>
      <dgm:t>
        <a:bodyPr/>
        <a:lstStyle/>
        <a:p>
          <a:endParaRPr lang="ru-RU"/>
        </a:p>
      </dgm:t>
    </dgm:pt>
    <dgm:pt modelId="{9B1469D6-9DB8-458C-A597-CA9C0DE7B157}" type="sibTrans" cxnId="{CD8376DA-2D44-4A6F-B134-ACB87521A28B}">
      <dgm:prSet/>
      <dgm:spPr/>
      <dgm:t>
        <a:bodyPr/>
        <a:lstStyle/>
        <a:p>
          <a:endParaRPr lang="ru-RU"/>
        </a:p>
      </dgm:t>
    </dgm:pt>
    <dgm:pt modelId="{8B540765-33C5-46C4-8EEE-B4035699B0C0}">
      <dgm:prSet phldrT="[Текст]"/>
      <dgm:spPr/>
      <dgm:t>
        <a:bodyPr/>
        <a:lstStyle/>
        <a:p>
          <a:r>
            <a:rPr lang="en-US" dirty="0" err="1" smtClean="0"/>
            <a:t>CPDFConverter</a:t>
          </a:r>
          <a:endParaRPr lang="ru-RU" dirty="0"/>
        </a:p>
      </dgm:t>
    </dgm:pt>
    <dgm:pt modelId="{F8D1E80C-2633-474D-B555-419A44FC51C9}" type="parTrans" cxnId="{65330029-345D-4284-B81E-859F017BAEFD}">
      <dgm:prSet/>
      <dgm:spPr/>
      <dgm:t>
        <a:bodyPr/>
        <a:lstStyle/>
        <a:p>
          <a:endParaRPr lang="ru-RU"/>
        </a:p>
      </dgm:t>
    </dgm:pt>
    <dgm:pt modelId="{6D0FA32A-DE17-4B36-B6F5-F7E5CEC3D669}" type="sibTrans" cxnId="{65330029-345D-4284-B81E-859F017BAEFD}">
      <dgm:prSet/>
      <dgm:spPr/>
      <dgm:t>
        <a:bodyPr/>
        <a:lstStyle/>
        <a:p>
          <a:endParaRPr lang="ru-RU"/>
        </a:p>
      </dgm:t>
    </dgm:pt>
    <dgm:pt modelId="{B16BBE29-5280-44AA-A39A-BF31C6572BC1}">
      <dgm:prSet phldrT="[Текст]"/>
      <dgm:spPr/>
      <dgm:t>
        <a:bodyPr/>
        <a:lstStyle/>
        <a:p>
          <a:r>
            <a:rPr lang="en-US" dirty="0" err="1" smtClean="0"/>
            <a:t>CPlainTextConverter</a:t>
          </a:r>
          <a:endParaRPr lang="ru-RU" dirty="0"/>
        </a:p>
      </dgm:t>
    </dgm:pt>
    <dgm:pt modelId="{09032F9F-44E3-4641-8AE6-0C1C251E6906}" type="parTrans" cxnId="{F85A3B91-A1B8-49BD-890C-D1B30A18E867}">
      <dgm:prSet/>
      <dgm:spPr/>
      <dgm:t>
        <a:bodyPr/>
        <a:lstStyle/>
        <a:p>
          <a:endParaRPr lang="ru-RU"/>
        </a:p>
      </dgm:t>
    </dgm:pt>
    <dgm:pt modelId="{3C08B107-D246-4B00-9AED-9C48215DD3E0}" type="sibTrans" cxnId="{F85A3B91-A1B8-49BD-890C-D1B30A18E867}">
      <dgm:prSet/>
      <dgm:spPr/>
      <dgm:t>
        <a:bodyPr/>
        <a:lstStyle/>
        <a:p>
          <a:endParaRPr lang="ru-RU"/>
        </a:p>
      </dgm:t>
    </dgm:pt>
    <dgm:pt modelId="{C959ECF4-C75C-479D-A85F-A30C0C9A53EA}">
      <dgm:prSet phldrT="[Текст]"/>
      <dgm:spPr/>
      <dgm:t>
        <a:bodyPr/>
        <a:lstStyle/>
        <a:p>
          <a:r>
            <a:rPr lang="en-US" dirty="0" err="1" smtClean="0"/>
            <a:t>CPDFDocument</a:t>
          </a:r>
          <a:endParaRPr lang="ru-RU" dirty="0"/>
        </a:p>
      </dgm:t>
    </dgm:pt>
    <dgm:pt modelId="{14DE8197-EA9B-488A-B4A4-B7CDAAEDFE38}" type="parTrans" cxnId="{62050C98-3FCF-4991-AFA2-C184F24FEE3A}">
      <dgm:prSet/>
      <dgm:spPr/>
      <dgm:t>
        <a:bodyPr/>
        <a:lstStyle/>
        <a:p>
          <a:endParaRPr lang="ru-RU"/>
        </a:p>
      </dgm:t>
    </dgm:pt>
    <dgm:pt modelId="{8CEF18EA-BDF0-497D-8B6E-63C60212769F}" type="sibTrans" cxnId="{62050C98-3FCF-4991-AFA2-C184F24FEE3A}">
      <dgm:prSet/>
      <dgm:spPr/>
      <dgm:t>
        <a:bodyPr/>
        <a:lstStyle/>
        <a:p>
          <a:endParaRPr lang="ru-RU"/>
        </a:p>
      </dgm:t>
    </dgm:pt>
    <dgm:pt modelId="{0794ED1B-5C68-4A2E-A497-726B703496C5}">
      <dgm:prSet phldrT="[Текст]"/>
      <dgm:spPr/>
      <dgm:t>
        <a:bodyPr/>
        <a:lstStyle/>
        <a:p>
          <a:r>
            <a:rPr lang="en-US" smtClean="0"/>
            <a:t>CTextConverter</a:t>
          </a:r>
          <a:endParaRPr lang="ru-RU" dirty="0"/>
        </a:p>
      </dgm:t>
    </dgm:pt>
    <dgm:pt modelId="{4238B25C-DFCC-406D-86E2-D125570A4A34}" type="parTrans" cxnId="{14538821-5E70-4CF0-B851-F7B25684AB6A}">
      <dgm:prSet/>
      <dgm:spPr/>
      <dgm:t>
        <a:bodyPr/>
        <a:lstStyle/>
        <a:p>
          <a:endParaRPr lang="ru-RU"/>
        </a:p>
      </dgm:t>
    </dgm:pt>
    <dgm:pt modelId="{0E1C4901-20AB-4E2C-BD06-F8A90F95BEC0}" type="sibTrans" cxnId="{14538821-5E70-4CF0-B851-F7B25684AB6A}">
      <dgm:prSet/>
      <dgm:spPr/>
      <dgm:t>
        <a:bodyPr/>
        <a:lstStyle/>
        <a:p>
          <a:endParaRPr lang="ru-RU"/>
        </a:p>
      </dgm:t>
    </dgm:pt>
    <dgm:pt modelId="{2AF1BDCF-A0F4-412E-B5FA-2175F4F6CCED}">
      <dgm:prSet phldrT="[Текст]"/>
      <dgm:spPr/>
      <dgm:t>
        <a:bodyPr/>
        <a:lstStyle/>
        <a:p>
          <a:r>
            <a:rPr lang="en-US" dirty="0" err="1" smtClean="0"/>
            <a:t>CPlainText</a:t>
          </a:r>
          <a:endParaRPr lang="ru-RU" dirty="0"/>
        </a:p>
      </dgm:t>
    </dgm:pt>
    <dgm:pt modelId="{3F7CA861-97FE-4BCE-8986-3273A076DF26}" type="parTrans" cxnId="{48FAD931-684F-433E-93FD-48B8F5B99067}">
      <dgm:prSet/>
      <dgm:spPr/>
      <dgm:t>
        <a:bodyPr/>
        <a:lstStyle/>
        <a:p>
          <a:endParaRPr lang="ru-RU"/>
        </a:p>
      </dgm:t>
    </dgm:pt>
    <dgm:pt modelId="{50842823-E3EB-4BBE-B02E-6E3FFEEEF76A}" type="sibTrans" cxnId="{48FAD931-684F-433E-93FD-48B8F5B99067}">
      <dgm:prSet/>
      <dgm:spPr/>
      <dgm:t>
        <a:bodyPr/>
        <a:lstStyle/>
        <a:p>
          <a:endParaRPr lang="ru-RU"/>
        </a:p>
      </dgm:t>
    </dgm:pt>
    <dgm:pt modelId="{AF1304C0-C639-4A40-AFAD-56D1AC695597}" type="pres">
      <dgm:prSet presAssocID="{1A6F61F9-DE5D-4B5C-A39E-6FEBF69341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24F505EF-2FB9-428F-A6CB-C8D31ACD90B6}" type="pres">
      <dgm:prSet presAssocID="{0B9B8ABE-BFAF-491A-99AF-965EDCC86DCE}" presName="hierRoot1" presStyleCnt="0"/>
      <dgm:spPr/>
    </dgm:pt>
    <dgm:pt modelId="{DBA9E4E3-84DB-4924-9220-7BB48C4A1C7D}" type="pres">
      <dgm:prSet presAssocID="{0B9B8ABE-BFAF-491A-99AF-965EDCC86DCE}" presName="composite" presStyleCnt="0"/>
      <dgm:spPr/>
    </dgm:pt>
    <dgm:pt modelId="{AE28BB1F-74E0-45E1-8E46-5B66B073FC01}" type="pres">
      <dgm:prSet presAssocID="{0B9B8ABE-BFAF-491A-99AF-965EDCC86DCE}" presName="background" presStyleLbl="node0" presStyleIdx="0" presStyleCnt="4"/>
      <dgm:spPr/>
    </dgm:pt>
    <dgm:pt modelId="{FB104181-1E5E-4E5E-97DE-3BC2D32C598D}" type="pres">
      <dgm:prSet presAssocID="{0B9B8ABE-BFAF-491A-99AF-965EDCC86DCE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E50D3AE-FBD8-4CE5-AAE2-7FF76859A85E}" type="pres">
      <dgm:prSet presAssocID="{0B9B8ABE-BFAF-491A-99AF-965EDCC86DCE}" presName="hierChild2" presStyleCnt="0"/>
      <dgm:spPr/>
    </dgm:pt>
    <dgm:pt modelId="{03B4A516-186B-431D-9060-153CFF6B5C77}" type="pres">
      <dgm:prSet presAssocID="{0794ED1B-5C68-4A2E-A497-726B703496C5}" presName="hierRoot1" presStyleCnt="0"/>
      <dgm:spPr/>
    </dgm:pt>
    <dgm:pt modelId="{7FADE673-49AF-442B-ADC8-DCD5E9E6F1EE}" type="pres">
      <dgm:prSet presAssocID="{0794ED1B-5C68-4A2E-A497-726B703496C5}" presName="composite" presStyleCnt="0"/>
      <dgm:spPr/>
    </dgm:pt>
    <dgm:pt modelId="{1259A7C4-01FD-477A-A25B-700352CB8D83}" type="pres">
      <dgm:prSet presAssocID="{0794ED1B-5C68-4A2E-A497-726B703496C5}" presName="background" presStyleLbl="node0" presStyleIdx="1" presStyleCnt="4"/>
      <dgm:spPr/>
    </dgm:pt>
    <dgm:pt modelId="{B67A0E93-498E-4375-883A-8D5E6784A9AA}" type="pres">
      <dgm:prSet presAssocID="{0794ED1B-5C68-4A2E-A497-726B703496C5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13EB796-47DE-44F8-A176-89647B12959F}" type="pres">
      <dgm:prSet presAssocID="{0794ED1B-5C68-4A2E-A497-726B703496C5}" presName="hierChild2" presStyleCnt="0"/>
      <dgm:spPr/>
    </dgm:pt>
    <dgm:pt modelId="{CF427FA8-3EF0-48A3-A4C4-310431E92789}" type="pres">
      <dgm:prSet presAssocID="{F8D1E80C-2633-474D-B555-419A44FC51C9}" presName="Name10" presStyleLbl="parChTrans1D2" presStyleIdx="0" presStyleCnt="2"/>
      <dgm:spPr/>
      <dgm:t>
        <a:bodyPr/>
        <a:lstStyle/>
        <a:p>
          <a:endParaRPr lang="ru-RU"/>
        </a:p>
      </dgm:t>
    </dgm:pt>
    <dgm:pt modelId="{1625C87C-212A-4858-A6F5-8A5449025037}" type="pres">
      <dgm:prSet presAssocID="{8B540765-33C5-46C4-8EEE-B4035699B0C0}" presName="hierRoot2" presStyleCnt="0"/>
      <dgm:spPr/>
    </dgm:pt>
    <dgm:pt modelId="{819F24AE-7CEF-44F3-BA5A-36A2333737C8}" type="pres">
      <dgm:prSet presAssocID="{8B540765-33C5-46C4-8EEE-B4035699B0C0}" presName="composite2" presStyleCnt="0"/>
      <dgm:spPr/>
    </dgm:pt>
    <dgm:pt modelId="{86BB6F11-BD73-4C0B-8642-6848E4637150}" type="pres">
      <dgm:prSet presAssocID="{8B540765-33C5-46C4-8EEE-B4035699B0C0}" presName="background2" presStyleLbl="node2" presStyleIdx="0" presStyleCnt="2"/>
      <dgm:spPr/>
    </dgm:pt>
    <dgm:pt modelId="{35F5EB30-8A86-49DF-B88D-847F1790A7B0}" type="pres">
      <dgm:prSet presAssocID="{8B540765-33C5-46C4-8EEE-B4035699B0C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461B5C4-9ACE-443E-8910-4415C82FE913}" type="pres">
      <dgm:prSet presAssocID="{8B540765-33C5-46C4-8EEE-B4035699B0C0}" presName="hierChild3" presStyleCnt="0"/>
      <dgm:spPr/>
    </dgm:pt>
    <dgm:pt modelId="{9D6FB206-1EB8-4A4B-9A9F-68F2FEF60BD9}" type="pres">
      <dgm:prSet presAssocID="{09032F9F-44E3-4641-8AE6-0C1C251E6906}" presName="Name10" presStyleLbl="parChTrans1D2" presStyleIdx="1" presStyleCnt="2"/>
      <dgm:spPr/>
      <dgm:t>
        <a:bodyPr/>
        <a:lstStyle/>
        <a:p>
          <a:endParaRPr lang="ru-RU"/>
        </a:p>
      </dgm:t>
    </dgm:pt>
    <dgm:pt modelId="{247F0B6D-2A98-49D4-8B10-A8D7D8EEEEE1}" type="pres">
      <dgm:prSet presAssocID="{B16BBE29-5280-44AA-A39A-BF31C6572BC1}" presName="hierRoot2" presStyleCnt="0"/>
      <dgm:spPr/>
    </dgm:pt>
    <dgm:pt modelId="{A575DB79-F14C-4DCF-9157-50726DB1C1BD}" type="pres">
      <dgm:prSet presAssocID="{B16BBE29-5280-44AA-A39A-BF31C6572BC1}" presName="composite2" presStyleCnt="0"/>
      <dgm:spPr/>
    </dgm:pt>
    <dgm:pt modelId="{2A3ED077-9E8B-4701-B586-B9A836F33924}" type="pres">
      <dgm:prSet presAssocID="{B16BBE29-5280-44AA-A39A-BF31C6572BC1}" presName="background2" presStyleLbl="node2" presStyleIdx="1" presStyleCnt="2"/>
      <dgm:spPr/>
    </dgm:pt>
    <dgm:pt modelId="{04813C26-7E72-4615-9E3E-AC927971786D}" type="pres">
      <dgm:prSet presAssocID="{B16BBE29-5280-44AA-A39A-BF31C6572BC1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A0FE262-82CB-4DEB-A8AD-2E7CAA01505D}" type="pres">
      <dgm:prSet presAssocID="{B16BBE29-5280-44AA-A39A-BF31C6572BC1}" presName="hierChild3" presStyleCnt="0"/>
      <dgm:spPr/>
    </dgm:pt>
    <dgm:pt modelId="{DF6FD90D-C462-4767-968B-159BB340CD1A}" type="pres">
      <dgm:prSet presAssocID="{C959ECF4-C75C-479D-A85F-A30C0C9A53EA}" presName="hierRoot1" presStyleCnt="0"/>
      <dgm:spPr/>
    </dgm:pt>
    <dgm:pt modelId="{3BFA8B11-CCA6-4D76-8DFF-09BD50270651}" type="pres">
      <dgm:prSet presAssocID="{C959ECF4-C75C-479D-A85F-A30C0C9A53EA}" presName="composite" presStyleCnt="0"/>
      <dgm:spPr/>
    </dgm:pt>
    <dgm:pt modelId="{5DA3F922-3784-4A58-B544-C9D43962B33A}" type="pres">
      <dgm:prSet presAssocID="{C959ECF4-C75C-479D-A85F-A30C0C9A53EA}" presName="background" presStyleLbl="node0" presStyleIdx="2" presStyleCnt="4"/>
      <dgm:spPr/>
    </dgm:pt>
    <dgm:pt modelId="{6F30C356-F2CC-444C-86D9-98093E5EE7D2}" type="pres">
      <dgm:prSet presAssocID="{C959ECF4-C75C-479D-A85F-A30C0C9A53EA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047609B-C833-4A87-AC77-B92D95730DB6}" type="pres">
      <dgm:prSet presAssocID="{C959ECF4-C75C-479D-A85F-A30C0C9A53EA}" presName="hierChild2" presStyleCnt="0"/>
      <dgm:spPr/>
    </dgm:pt>
    <dgm:pt modelId="{2F269993-2ACF-4398-A29F-8E5F6D9CFFA7}" type="pres">
      <dgm:prSet presAssocID="{2AF1BDCF-A0F4-412E-B5FA-2175F4F6CCED}" presName="hierRoot1" presStyleCnt="0"/>
      <dgm:spPr/>
    </dgm:pt>
    <dgm:pt modelId="{43131B69-36FD-4B1F-8A30-2EB841D0BEA9}" type="pres">
      <dgm:prSet presAssocID="{2AF1BDCF-A0F4-412E-B5FA-2175F4F6CCED}" presName="composite" presStyleCnt="0"/>
      <dgm:spPr/>
    </dgm:pt>
    <dgm:pt modelId="{5B5D8880-7776-4406-A101-906DE4BEA708}" type="pres">
      <dgm:prSet presAssocID="{2AF1BDCF-A0F4-412E-B5FA-2175F4F6CCED}" presName="background" presStyleLbl="node0" presStyleIdx="3" presStyleCnt="4"/>
      <dgm:spPr/>
    </dgm:pt>
    <dgm:pt modelId="{378A0513-42E4-4CBB-ADE9-BD51F7D428EA}" type="pres">
      <dgm:prSet presAssocID="{2AF1BDCF-A0F4-412E-B5FA-2175F4F6CCED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B154A20-15C4-4FCA-9B74-BB5D4DD54320}" type="pres">
      <dgm:prSet presAssocID="{2AF1BDCF-A0F4-412E-B5FA-2175F4F6CCED}" presName="hierChild2" presStyleCnt="0"/>
      <dgm:spPr/>
    </dgm:pt>
  </dgm:ptLst>
  <dgm:cxnLst>
    <dgm:cxn modelId="{F50DB318-7F5E-41A8-99DE-CB61355A3AD9}" type="presOf" srcId="{8B540765-33C5-46C4-8EEE-B4035699B0C0}" destId="{35F5EB30-8A86-49DF-B88D-847F1790A7B0}" srcOrd="0" destOrd="0" presId="urn:microsoft.com/office/officeart/2005/8/layout/hierarchy1"/>
    <dgm:cxn modelId="{F85A3B91-A1B8-49BD-890C-D1B30A18E867}" srcId="{0794ED1B-5C68-4A2E-A497-726B703496C5}" destId="{B16BBE29-5280-44AA-A39A-BF31C6572BC1}" srcOrd="1" destOrd="0" parTransId="{09032F9F-44E3-4641-8AE6-0C1C251E6906}" sibTransId="{3C08B107-D246-4B00-9AED-9C48215DD3E0}"/>
    <dgm:cxn modelId="{A4049821-F47A-4A2A-9F12-848E6E8AF3C2}" type="presOf" srcId="{F8D1E80C-2633-474D-B555-419A44FC51C9}" destId="{CF427FA8-3EF0-48A3-A4C4-310431E92789}" srcOrd="0" destOrd="0" presId="urn:microsoft.com/office/officeart/2005/8/layout/hierarchy1"/>
    <dgm:cxn modelId="{86FE2727-1B50-42B3-808A-1F9D1953E5BE}" type="presOf" srcId="{1A6F61F9-DE5D-4B5C-A39E-6FEBF69341F9}" destId="{AF1304C0-C639-4A40-AFAD-56D1AC695597}" srcOrd="0" destOrd="0" presId="urn:microsoft.com/office/officeart/2005/8/layout/hierarchy1"/>
    <dgm:cxn modelId="{C59AC8B7-6197-4838-839F-CDD8C3779622}" type="presOf" srcId="{0B9B8ABE-BFAF-491A-99AF-965EDCC86DCE}" destId="{FB104181-1E5E-4E5E-97DE-3BC2D32C598D}" srcOrd="0" destOrd="0" presId="urn:microsoft.com/office/officeart/2005/8/layout/hierarchy1"/>
    <dgm:cxn modelId="{14538821-5E70-4CF0-B851-F7B25684AB6A}" srcId="{1A6F61F9-DE5D-4B5C-A39E-6FEBF69341F9}" destId="{0794ED1B-5C68-4A2E-A497-726B703496C5}" srcOrd="1" destOrd="0" parTransId="{4238B25C-DFCC-406D-86E2-D125570A4A34}" sibTransId="{0E1C4901-20AB-4E2C-BD06-F8A90F95BEC0}"/>
    <dgm:cxn modelId="{18C4D180-DC30-4C21-A40F-212911B337A8}" type="presOf" srcId="{B16BBE29-5280-44AA-A39A-BF31C6572BC1}" destId="{04813C26-7E72-4615-9E3E-AC927971786D}" srcOrd="0" destOrd="0" presId="urn:microsoft.com/office/officeart/2005/8/layout/hierarchy1"/>
    <dgm:cxn modelId="{1ACF1CEA-44A2-4F44-BA19-6FC5E7F43102}" type="presOf" srcId="{09032F9F-44E3-4641-8AE6-0C1C251E6906}" destId="{9D6FB206-1EB8-4A4B-9A9F-68F2FEF60BD9}" srcOrd="0" destOrd="0" presId="urn:microsoft.com/office/officeart/2005/8/layout/hierarchy1"/>
    <dgm:cxn modelId="{C108B5F5-A457-4894-9FC2-012AF2F94012}" type="presOf" srcId="{C959ECF4-C75C-479D-A85F-A30C0C9A53EA}" destId="{6F30C356-F2CC-444C-86D9-98093E5EE7D2}" srcOrd="0" destOrd="0" presId="urn:microsoft.com/office/officeart/2005/8/layout/hierarchy1"/>
    <dgm:cxn modelId="{65330029-345D-4284-B81E-859F017BAEFD}" srcId="{0794ED1B-5C68-4A2E-A497-726B703496C5}" destId="{8B540765-33C5-46C4-8EEE-B4035699B0C0}" srcOrd="0" destOrd="0" parTransId="{F8D1E80C-2633-474D-B555-419A44FC51C9}" sibTransId="{6D0FA32A-DE17-4B36-B6F5-F7E5CEC3D669}"/>
    <dgm:cxn modelId="{62050C98-3FCF-4991-AFA2-C184F24FEE3A}" srcId="{1A6F61F9-DE5D-4B5C-A39E-6FEBF69341F9}" destId="{C959ECF4-C75C-479D-A85F-A30C0C9A53EA}" srcOrd="2" destOrd="0" parTransId="{14DE8197-EA9B-488A-B4A4-B7CDAAEDFE38}" sibTransId="{8CEF18EA-BDF0-497D-8B6E-63C60212769F}"/>
    <dgm:cxn modelId="{CD8376DA-2D44-4A6F-B134-ACB87521A28B}" srcId="{1A6F61F9-DE5D-4B5C-A39E-6FEBF69341F9}" destId="{0B9B8ABE-BFAF-491A-99AF-965EDCC86DCE}" srcOrd="0" destOrd="0" parTransId="{A08A8330-C41B-4CBF-A9F9-DBC9E3A3F550}" sibTransId="{9B1469D6-9DB8-458C-A597-CA9C0DE7B157}"/>
    <dgm:cxn modelId="{B3D6546F-97E2-406E-8B1D-E71D11D7002D}" type="presOf" srcId="{0794ED1B-5C68-4A2E-A497-726B703496C5}" destId="{B67A0E93-498E-4375-883A-8D5E6784A9AA}" srcOrd="0" destOrd="0" presId="urn:microsoft.com/office/officeart/2005/8/layout/hierarchy1"/>
    <dgm:cxn modelId="{48FAD931-684F-433E-93FD-48B8F5B99067}" srcId="{1A6F61F9-DE5D-4B5C-A39E-6FEBF69341F9}" destId="{2AF1BDCF-A0F4-412E-B5FA-2175F4F6CCED}" srcOrd="3" destOrd="0" parTransId="{3F7CA861-97FE-4BCE-8986-3273A076DF26}" sibTransId="{50842823-E3EB-4BBE-B02E-6E3FFEEEF76A}"/>
    <dgm:cxn modelId="{C2C92AAA-0128-4365-85ED-39AADE1BBC36}" type="presOf" srcId="{2AF1BDCF-A0F4-412E-B5FA-2175F4F6CCED}" destId="{378A0513-42E4-4CBB-ADE9-BD51F7D428EA}" srcOrd="0" destOrd="0" presId="urn:microsoft.com/office/officeart/2005/8/layout/hierarchy1"/>
    <dgm:cxn modelId="{11367AF9-ED4B-4D17-BB4B-E43CF43354E9}" type="presParOf" srcId="{AF1304C0-C639-4A40-AFAD-56D1AC695597}" destId="{24F505EF-2FB9-428F-A6CB-C8D31ACD90B6}" srcOrd="0" destOrd="0" presId="urn:microsoft.com/office/officeart/2005/8/layout/hierarchy1"/>
    <dgm:cxn modelId="{D9EDCFCE-8603-4935-8195-E243342B20FF}" type="presParOf" srcId="{24F505EF-2FB9-428F-A6CB-C8D31ACD90B6}" destId="{DBA9E4E3-84DB-4924-9220-7BB48C4A1C7D}" srcOrd="0" destOrd="0" presId="urn:microsoft.com/office/officeart/2005/8/layout/hierarchy1"/>
    <dgm:cxn modelId="{36F70F32-8A2B-44E6-96C0-5A0C909559CD}" type="presParOf" srcId="{DBA9E4E3-84DB-4924-9220-7BB48C4A1C7D}" destId="{AE28BB1F-74E0-45E1-8E46-5B66B073FC01}" srcOrd="0" destOrd="0" presId="urn:microsoft.com/office/officeart/2005/8/layout/hierarchy1"/>
    <dgm:cxn modelId="{CAA2755B-38E0-4D0E-B948-011D0FCA940B}" type="presParOf" srcId="{DBA9E4E3-84DB-4924-9220-7BB48C4A1C7D}" destId="{FB104181-1E5E-4E5E-97DE-3BC2D32C598D}" srcOrd="1" destOrd="0" presId="urn:microsoft.com/office/officeart/2005/8/layout/hierarchy1"/>
    <dgm:cxn modelId="{172BDFD6-1B30-4477-9454-011C2B8ECA2E}" type="presParOf" srcId="{24F505EF-2FB9-428F-A6CB-C8D31ACD90B6}" destId="{0E50D3AE-FBD8-4CE5-AAE2-7FF76859A85E}" srcOrd="1" destOrd="0" presId="urn:microsoft.com/office/officeart/2005/8/layout/hierarchy1"/>
    <dgm:cxn modelId="{F8C49296-C53B-4B64-9824-07E30C1952D8}" type="presParOf" srcId="{AF1304C0-C639-4A40-AFAD-56D1AC695597}" destId="{03B4A516-186B-431D-9060-153CFF6B5C77}" srcOrd="1" destOrd="0" presId="urn:microsoft.com/office/officeart/2005/8/layout/hierarchy1"/>
    <dgm:cxn modelId="{A8A00608-B8FD-4B8E-90D5-346C17B41489}" type="presParOf" srcId="{03B4A516-186B-431D-9060-153CFF6B5C77}" destId="{7FADE673-49AF-442B-ADC8-DCD5E9E6F1EE}" srcOrd="0" destOrd="0" presId="urn:microsoft.com/office/officeart/2005/8/layout/hierarchy1"/>
    <dgm:cxn modelId="{E3CAA70B-8982-44CB-8200-C525CD68DF69}" type="presParOf" srcId="{7FADE673-49AF-442B-ADC8-DCD5E9E6F1EE}" destId="{1259A7C4-01FD-477A-A25B-700352CB8D83}" srcOrd="0" destOrd="0" presId="urn:microsoft.com/office/officeart/2005/8/layout/hierarchy1"/>
    <dgm:cxn modelId="{0EA41797-3632-4601-8D37-92277EFACA5E}" type="presParOf" srcId="{7FADE673-49AF-442B-ADC8-DCD5E9E6F1EE}" destId="{B67A0E93-498E-4375-883A-8D5E6784A9AA}" srcOrd="1" destOrd="0" presId="urn:microsoft.com/office/officeart/2005/8/layout/hierarchy1"/>
    <dgm:cxn modelId="{008FDCC7-9299-4A0D-BC4C-2928D6110AD5}" type="presParOf" srcId="{03B4A516-186B-431D-9060-153CFF6B5C77}" destId="{D13EB796-47DE-44F8-A176-89647B12959F}" srcOrd="1" destOrd="0" presId="urn:microsoft.com/office/officeart/2005/8/layout/hierarchy1"/>
    <dgm:cxn modelId="{D18307D8-E246-4622-ADF4-98A7EF0D634C}" type="presParOf" srcId="{D13EB796-47DE-44F8-A176-89647B12959F}" destId="{CF427FA8-3EF0-48A3-A4C4-310431E92789}" srcOrd="0" destOrd="0" presId="urn:microsoft.com/office/officeart/2005/8/layout/hierarchy1"/>
    <dgm:cxn modelId="{824A9031-E142-4894-BED6-14AE63CC0AB5}" type="presParOf" srcId="{D13EB796-47DE-44F8-A176-89647B12959F}" destId="{1625C87C-212A-4858-A6F5-8A5449025037}" srcOrd="1" destOrd="0" presId="urn:microsoft.com/office/officeart/2005/8/layout/hierarchy1"/>
    <dgm:cxn modelId="{23A9BBCA-C9AB-43C3-A214-500C9EC32C59}" type="presParOf" srcId="{1625C87C-212A-4858-A6F5-8A5449025037}" destId="{819F24AE-7CEF-44F3-BA5A-36A2333737C8}" srcOrd="0" destOrd="0" presId="urn:microsoft.com/office/officeart/2005/8/layout/hierarchy1"/>
    <dgm:cxn modelId="{66715100-6E9F-4497-B2F2-6AE689192C06}" type="presParOf" srcId="{819F24AE-7CEF-44F3-BA5A-36A2333737C8}" destId="{86BB6F11-BD73-4C0B-8642-6848E4637150}" srcOrd="0" destOrd="0" presId="urn:microsoft.com/office/officeart/2005/8/layout/hierarchy1"/>
    <dgm:cxn modelId="{63F1C19B-449E-42DD-B9F6-65308B3C74EB}" type="presParOf" srcId="{819F24AE-7CEF-44F3-BA5A-36A2333737C8}" destId="{35F5EB30-8A86-49DF-B88D-847F1790A7B0}" srcOrd="1" destOrd="0" presId="urn:microsoft.com/office/officeart/2005/8/layout/hierarchy1"/>
    <dgm:cxn modelId="{294213D0-044F-464D-AE38-E7BD6E97353D}" type="presParOf" srcId="{1625C87C-212A-4858-A6F5-8A5449025037}" destId="{2461B5C4-9ACE-443E-8910-4415C82FE913}" srcOrd="1" destOrd="0" presId="urn:microsoft.com/office/officeart/2005/8/layout/hierarchy1"/>
    <dgm:cxn modelId="{BEA2A32E-40E0-4BB0-BEF1-0C901CD7FAAF}" type="presParOf" srcId="{D13EB796-47DE-44F8-A176-89647B12959F}" destId="{9D6FB206-1EB8-4A4B-9A9F-68F2FEF60BD9}" srcOrd="2" destOrd="0" presId="urn:microsoft.com/office/officeart/2005/8/layout/hierarchy1"/>
    <dgm:cxn modelId="{398FB815-3C3D-43AF-AA5A-2C28CC80122A}" type="presParOf" srcId="{D13EB796-47DE-44F8-A176-89647B12959F}" destId="{247F0B6D-2A98-49D4-8B10-A8D7D8EEEEE1}" srcOrd="3" destOrd="0" presId="urn:microsoft.com/office/officeart/2005/8/layout/hierarchy1"/>
    <dgm:cxn modelId="{65EA2AFD-B17C-451C-AE5D-EB8D6A8FD5B5}" type="presParOf" srcId="{247F0B6D-2A98-49D4-8B10-A8D7D8EEEEE1}" destId="{A575DB79-F14C-4DCF-9157-50726DB1C1BD}" srcOrd="0" destOrd="0" presId="urn:microsoft.com/office/officeart/2005/8/layout/hierarchy1"/>
    <dgm:cxn modelId="{0CD6D481-1556-4293-B1CD-BCFDA6761D87}" type="presParOf" srcId="{A575DB79-F14C-4DCF-9157-50726DB1C1BD}" destId="{2A3ED077-9E8B-4701-B586-B9A836F33924}" srcOrd="0" destOrd="0" presId="urn:microsoft.com/office/officeart/2005/8/layout/hierarchy1"/>
    <dgm:cxn modelId="{6F55BF68-4659-44FB-9A36-15284C199E6B}" type="presParOf" srcId="{A575DB79-F14C-4DCF-9157-50726DB1C1BD}" destId="{04813C26-7E72-4615-9E3E-AC927971786D}" srcOrd="1" destOrd="0" presId="urn:microsoft.com/office/officeart/2005/8/layout/hierarchy1"/>
    <dgm:cxn modelId="{F43714E8-2E63-409F-ADB0-24861B12B627}" type="presParOf" srcId="{247F0B6D-2A98-49D4-8B10-A8D7D8EEEEE1}" destId="{FA0FE262-82CB-4DEB-A8AD-2E7CAA01505D}" srcOrd="1" destOrd="0" presId="urn:microsoft.com/office/officeart/2005/8/layout/hierarchy1"/>
    <dgm:cxn modelId="{C474F29D-2D4B-488C-BAC7-5D1FE10A088B}" type="presParOf" srcId="{AF1304C0-C639-4A40-AFAD-56D1AC695597}" destId="{DF6FD90D-C462-4767-968B-159BB340CD1A}" srcOrd="2" destOrd="0" presId="urn:microsoft.com/office/officeart/2005/8/layout/hierarchy1"/>
    <dgm:cxn modelId="{A56AE45A-11D7-4DB4-8801-BE928D1B3EE0}" type="presParOf" srcId="{DF6FD90D-C462-4767-968B-159BB340CD1A}" destId="{3BFA8B11-CCA6-4D76-8DFF-09BD50270651}" srcOrd="0" destOrd="0" presId="urn:microsoft.com/office/officeart/2005/8/layout/hierarchy1"/>
    <dgm:cxn modelId="{0AFD41D9-5605-4818-894E-CA97CBFD5DF8}" type="presParOf" srcId="{3BFA8B11-CCA6-4D76-8DFF-09BD50270651}" destId="{5DA3F922-3784-4A58-B544-C9D43962B33A}" srcOrd="0" destOrd="0" presId="urn:microsoft.com/office/officeart/2005/8/layout/hierarchy1"/>
    <dgm:cxn modelId="{EC6AA87A-3FE9-4BD4-A645-D53C06D42C2C}" type="presParOf" srcId="{3BFA8B11-CCA6-4D76-8DFF-09BD50270651}" destId="{6F30C356-F2CC-444C-86D9-98093E5EE7D2}" srcOrd="1" destOrd="0" presId="urn:microsoft.com/office/officeart/2005/8/layout/hierarchy1"/>
    <dgm:cxn modelId="{68B4B910-6E8F-43FB-933A-CBDCC5EA4A7C}" type="presParOf" srcId="{DF6FD90D-C462-4767-968B-159BB340CD1A}" destId="{D047609B-C833-4A87-AC77-B92D95730DB6}" srcOrd="1" destOrd="0" presId="urn:microsoft.com/office/officeart/2005/8/layout/hierarchy1"/>
    <dgm:cxn modelId="{30825A4B-EA29-49DF-9AC1-DE2043FFEA4C}" type="presParOf" srcId="{AF1304C0-C639-4A40-AFAD-56D1AC695597}" destId="{2F269993-2ACF-4398-A29F-8E5F6D9CFFA7}" srcOrd="3" destOrd="0" presId="urn:microsoft.com/office/officeart/2005/8/layout/hierarchy1"/>
    <dgm:cxn modelId="{98564934-C3E6-4E5C-BFEA-593823CF89CA}" type="presParOf" srcId="{2F269993-2ACF-4398-A29F-8E5F6D9CFFA7}" destId="{43131B69-36FD-4B1F-8A30-2EB841D0BEA9}" srcOrd="0" destOrd="0" presId="urn:microsoft.com/office/officeart/2005/8/layout/hierarchy1"/>
    <dgm:cxn modelId="{96EDFDAB-E530-4CDF-B86D-83E6284DCBE9}" type="presParOf" srcId="{43131B69-36FD-4B1F-8A30-2EB841D0BEA9}" destId="{5B5D8880-7776-4406-A101-906DE4BEA708}" srcOrd="0" destOrd="0" presId="urn:microsoft.com/office/officeart/2005/8/layout/hierarchy1"/>
    <dgm:cxn modelId="{256B14D0-3E9B-4F9C-B669-D4293136290E}" type="presParOf" srcId="{43131B69-36FD-4B1F-8A30-2EB841D0BEA9}" destId="{378A0513-42E4-4CBB-ADE9-BD51F7D428EA}" srcOrd="1" destOrd="0" presId="urn:microsoft.com/office/officeart/2005/8/layout/hierarchy1"/>
    <dgm:cxn modelId="{5005BBE9-BB3A-4772-9603-A532F8862CB5}" type="presParOf" srcId="{2F269993-2ACF-4398-A29F-8E5F6D9CFFA7}" destId="{EB154A20-15C4-4FCA-9B74-BB5D4DD5432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FD175A-F8CC-480C-9DCA-608533859A1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706B859-3A4F-4130-BA47-A9DE2B849417}">
      <dgm:prSet phldrT="[Текст]"/>
      <dgm:spPr/>
      <dgm:t>
        <a:bodyPr/>
        <a:lstStyle/>
        <a:p>
          <a:r>
            <a:rPr lang="en-US" b="1" dirty="0" err="1" smtClean="0"/>
            <a:t>CShape</a:t>
          </a:r>
          <a:r>
            <a:rPr lang="en-US" dirty="0" smtClean="0"/>
            <a:t/>
          </a:r>
          <a:br>
            <a:rPr lang="en-US" dirty="0" smtClean="0"/>
          </a:br>
          <a:r>
            <a:rPr lang="en-US" i="1" dirty="0" smtClean="0"/>
            <a:t>Clone()</a:t>
          </a:r>
          <a:endParaRPr lang="ru-RU" i="1" dirty="0"/>
        </a:p>
      </dgm:t>
    </dgm:pt>
    <dgm:pt modelId="{290787D3-744C-48CE-9755-82A15AFBF745}" type="parTrans" cxnId="{F787DD93-D10C-437A-815F-65EAE1A3B1A8}">
      <dgm:prSet/>
      <dgm:spPr/>
      <dgm:t>
        <a:bodyPr/>
        <a:lstStyle/>
        <a:p>
          <a:endParaRPr lang="ru-RU"/>
        </a:p>
      </dgm:t>
    </dgm:pt>
    <dgm:pt modelId="{765FBCA1-DD46-4A4B-A905-67151A24C81D}" type="sibTrans" cxnId="{F787DD93-D10C-437A-815F-65EAE1A3B1A8}">
      <dgm:prSet/>
      <dgm:spPr/>
      <dgm:t>
        <a:bodyPr/>
        <a:lstStyle/>
        <a:p>
          <a:endParaRPr lang="ru-RU"/>
        </a:p>
      </dgm:t>
    </dgm:pt>
    <dgm:pt modelId="{253C48F2-6AD3-4739-875B-196E3574022D}">
      <dgm:prSet phldrT="[Текст]"/>
      <dgm:spPr/>
      <dgm:t>
        <a:bodyPr/>
        <a:lstStyle/>
        <a:p>
          <a:r>
            <a:rPr lang="en-US" b="1" dirty="0" err="1" smtClean="0"/>
            <a:t>CRectangle</a:t>
          </a:r>
          <a:r>
            <a:rPr lang="en-US" b="1" dirty="0" smtClean="0"/>
            <a:t/>
          </a:r>
          <a:br>
            <a:rPr lang="en-US" b="1" dirty="0" smtClean="0"/>
          </a:br>
          <a:r>
            <a:rPr lang="en-US" b="0" dirty="0" smtClean="0"/>
            <a:t>Clone()</a:t>
          </a:r>
          <a:endParaRPr lang="ru-RU" b="1" dirty="0"/>
        </a:p>
      </dgm:t>
    </dgm:pt>
    <dgm:pt modelId="{0115FEAB-8493-4858-A00F-4230E9D797C2}" type="parTrans" cxnId="{54F7C1F2-2A62-4A56-A548-6F8D85351EE4}">
      <dgm:prSet/>
      <dgm:spPr/>
      <dgm:t>
        <a:bodyPr/>
        <a:lstStyle/>
        <a:p>
          <a:endParaRPr lang="ru-RU"/>
        </a:p>
      </dgm:t>
    </dgm:pt>
    <dgm:pt modelId="{65B2B887-7B79-4D32-AA68-48991FED4F7E}" type="sibTrans" cxnId="{54F7C1F2-2A62-4A56-A548-6F8D85351EE4}">
      <dgm:prSet/>
      <dgm:spPr/>
      <dgm:t>
        <a:bodyPr/>
        <a:lstStyle/>
        <a:p>
          <a:endParaRPr lang="ru-RU"/>
        </a:p>
      </dgm:t>
    </dgm:pt>
    <dgm:pt modelId="{A29F6EF1-5D6C-4DB1-ABAF-B607560D51F6}">
      <dgm:prSet phldrT="[Текст]"/>
      <dgm:spPr/>
      <dgm:t>
        <a:bodyPr/>
        <a:lstStyle/>
        <a:p>
          <a:r>
            <a:rPr lang="en-US" b="1" dirty="0" err="1" smtClean="0"/>
            <a:t>CEllipse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Clone()</a:t>
          </a:r>
          <a:endParaRPr lang="ru-RU" dirty="0"/>
        </a:p>
      </dgm:t>
    </dgm:pt>
    <dgm:pt modelId="{0D230319-60C7-4779-B031-ECF5A98E4117}" type="parTrans" cxnId="{39C6956E-B1B8-4A28-9F7E-3FE9A9681A21}">
      <dgm:prSet/>
      <dgm:spPr/>
      <dgm:t>
        <a:bodyPr/>
        <a:lstStyle/>
        <a:p>
          <a:endParaRPr lang="ru-RU"/>
        </a:p>
      </dgm:t>
    </dgm:pt>
    <dgm:pt modelId="{51F6BCF3-C583-493C-9043-3289C07FBDE4}" type="sibTrans" cxnId="{39C6956E-B1B8-4A28-9F7E-3FE9A9681A21}">
      <dgm:prSet/>
      <dgm:spPr/>
      <dgm:t>
        <a:bodyPr/>
        <a:lstStyle/>
        <a:p>
          <a:endParaRPr lang="ru-RU"/>
        </a:p>
      </dgm:t>
    </dgm:pt>
    <dgm:pt modelId="{461C4325-5E42-4975-B485-93C9DF31826F}">
      <dgm:prSet phldrT="[Текст]"/>
      <dgm:spPr/>
      <dgm:t>
        <a:bodyPr/>
        <a:lstStyle/>
        <a:p>
          <a:r>
            <a:rPr lang="en-US" b="1" dirty="0" err="1" smtClean="0"/>
            <a:t>CCallout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Clone()</a:t>
          </a:r>
          <a:endParaRPr lang="ru-RU" dirty="0"/>
        </a:p>
      </dgm:t>
    </dgm:pt>
    <dgm:pt modelId="{120D6AB7-F2C1-400C-B797-221D647F31E6}" type="parTrans" cxnId="{00B53895-BC3E-4D52-BE85-39EA2DA415DF}">
      <dgm:prSet/>
      <dgm:spPr/>
      <dgm:t>
        <a:bodyPr/>
        <a:lstStyle/>
        <a:p>
          <a:endParaRPr lang="ru-RU"/>
        </a:p>
      </dgm:t>
    </dgm:pt>
    <dgm:pt modelId="{8F085484-AA00-4389-9D60-9719EBF0ECE1}" type="sibTrans" cxnId="{00B53895-BC3E-4D52-BE85-39EA2DA415DF}">
      <dgm:prSet/>
      <dgm:spPr/>
      <dgm:t>
        <a:bodyPr/>
        <a:lstStyle/>
        <a:p>
          <a:endParaRPr lang="ru-RU"/>
        </a:p>
      </dgm:t>
    </dgm:pt>
    <dgm:pt modelId="{8DB01CCD-B8F9-4998-A2F8-625E97275AB6}" type="pres">
      <dgm:prSet presAssocID="{26FD175A-F8CC-480C-9DCA-608533859A1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50168322-6E41-4219-8975-9DAF2C1A6C43}" type="pres">
      <dgm:prSet presAssocID="{C706B859-3A4F-4130-BA47-A9DE2B849417}" presName="hierRoot1" presStyleCnt="0"/>
      <dgm:spPr/>
    </dgm:pt>
    <dgm:pt modelId="{A25100E8-939C-43E4-A2F7-24E87746CA38}" type="pres">
      <dgm:prSet presAssocID="{C706B859-3A4F-4130-BA47-A9DE2B849417}" presName="composite" presStyleCnt="0"/>
      <dgm:spPr/>
    </dgm:pt>
    <dgm:pt modelId="{C0D4E3CA-B69A-4D54-881B-1FEB5B3C9E71}" type="pres">
      <dgm:prSet presAssocID="{C706B859-3A4F-4130-BA47-A9DE2B849417}" presName="background" presStyleLbl="node0" presStyleIdx="0" presStyleCnt="1"/>
      <dgm:spPr/>
    </dgm:pt>
    <dgm:pt modelId="{610CC01E-D79C-47AA-B5BB-26340FE54F58}" type="pres">
      <dgm:prSet presAssocID="{C706B859-3A4F-4130-BA47-A9DE2B84941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E1A702B-3F01-4A22-A9A1-491B8D4CED4E}" type="pres">
      <dgm:prSet presAssocID="{C706B859-3A4F-4130-BA47-A9DE2B849417}" presName="hierChild2" presStyleCnt="0"/>
      <dgm:spPr/>
    </dgm:pt>
    <dgm:pt modelId="{7BDDB90D-5075-4C13-8EC7-C6707A69D146}" type="pres">
      <dgm:prSet presAssocID="{0115FEAB-8493-4858-A00F-4230E9D797C2}" presName="Name10" presStyleLbl="parChTrans1D2" presStyleIdx="0" presStyleCnt="3"/>
      <dgm:spPr/>
      <dgm:t>
        <a:bodyPr/>
        <a:lstStyle/>
        <a:p>
          <a:endParaRPr lang="ru-RU"/>
        </a:p>
      </dgm:t>
    </dgm:pt>
    <dgm:pt modelId="{78CEF256-1B64-446F-AB8E-149889E80172}" type="pres">
      <dgm:prSet presAssocID="{253C48F2-6AD3-4739-875B-196E3574022D}" presName="hierRoot2" presStyleCnt="0"/>
      <dgm:spPr/>
    </dgm:pt>
    <dgm:pt modelId="{7E6A1CF1-98DE-486F-A9AA-E3208B6CE406}" type="pres">
      <dgm:prSet presAssocID="{253C48F2-6AD3-4739-875B-196E3574022D}" presName="composite2" presStyleCnt="0"/>
      <dgm:spPr/>
    </dgm:pt>
    <dgm:pt modelId="{FE337636-4961-41BD-9691-6AC8C1482DC7}" type="pres">
      <dgm:prSet presAssocID="{253C48F2-6AD3-4739-875B-196E3574022D}" presName="background2" presStyleLbl="node2" presStyleIdx="0" presStyleCnt="3"/>
      <dgm:spPr/>
    </dgm:pt>
    <dgm:pt modelId="{BDBFC15D-5F36-495A-AACF-DEACBD5C12B7}" type="pres">
      <dgm:prSet presAssocID="{253C48F2-6AD3-4739-875B-196E3574022D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65D7D81-69A1-4A0B-8C4D-A25D81CAA985}" type="pres">
      <dgm:prSet presAssocID="{253C48F2-6AD3-4739-875B-196E3574022D}" presName="hierChild3" presStyleCnt="0"/>
      <dgm:spPr/>
    </dgm:pt>
    <dgm:pt modelId="{485C5515-C2BC-41F8-8206-0E17D472A337}" type="pres">
      <dgm:prSet presAssocID="{0D230319-60C7-4779-B031-ECF5A98E4117}" presName="Name10" presStyleLbl="parChTrans1D2" presStyleIdx="1" presStyleCnt="3"/>
      <dgm:spPr/>
      <dgm:t>
        <a:bodyPr/>
        <a:lstStyle/>
        <a:p>
          <a:endParaRPr lang="ru-RU"/>
        </a:p>
      </dgm:t>
    </dgm:pt>
    <dgm:pt modelId="{C7AA309B-4E2A-4A34-B8E7-514C0FD9DA75}" type="pres">
      <dgm:prSet presAssocID="{A29F6EF1-5D6C-4DB1-ABAF-B607560D51F6}" presName="hierRoot2" presStyleCnt="0"/>
      <dgm:spPr/>
    </dgm:pt>
    <dgm:pt modelId="{7ABD2645-0168-4B58-BB56-E19EB1EEF45D}" type="pres">
      <dgm:prSet presAssocID="{A29F6EF1-5D6C-4DB1-ABAF-B607560D51F6}" presName="composite2" presStyleCnt="0"/>
      <dgm:spPr/>
    </dgm:pt>
    <dgm:pt modelId="{463A3FB3-CB9F-4BC0-8B28-97CD7E8CCF65}" type="pres">
      <dgm:prSet presAssocID="{A29F6EF1-5D6C-4DB1-ABAF-B607560D51F6}" presName="background2" presStyleLbl="node2" presStyleIdx="1" presStyleCnt="3"/>
      <dgm:spPr/>
    </dgm:pt>
    <dgm:pt modelId="{BD38B839-E99C-4757-A283-C617905CB5BF}" type="pres">
      <dgm:prSet presAssocID="{A29F6EF1-5D6C-4DB1-ABAF-B607560D51F6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F1AC34D-2963-4F47-AE30-73F5C75E84A7}" type="pres">
      <dgm:prSet presAssocID="{A29F6EF1-5D6C-4DB1-ABAF-B607560D51F6}" presName="hierChild3" presStyleCnt="0"/>
      <dgm:spPr/>
    </dgm:pt>
    <dgm:pt modelId="{9F3C4EE9-D29C-4AEE-B07F-9E3A83CF8E59}" type="pres">
      <dgm:prSet presAssocID="{120D6AB7-F2C1-400C-B797-221D647F31E6}" presName="Name10" presStyleLbl="parChTrans1D2" presStyleIdx="2" presStyleCnt="3"/>
      <dgm:spPr/>
      <dgm:t>
        <a:bodyPr/>
        <a:lstStyle/>
        <a:p>
          <a:endParaRPr lang="ru-RU"/>
        </a:p>
      </dgm:t>
    </dgm:pt>
    <dgm:pt modelId="{E4B1CC0F-34A8-46C7-B790-FC56046B2354}" type="pres">
      <dgm:prSet presAssocID="{461C4325-5E42-4975-B485-93C9DF31826F}" presName="hierRoot2" presStyleCnt="0"/>
      <dgm:spPr/>
    </dgm:pt>
    <dgm:pt modelId="{164E32E8-E780-4485-80A9-C4D3A961D698}" type="pres">
      <dgm:prSet presAssocID="{461C4325-5E42-4975-B485-93C9DF31826F}" presName="composite2" presStyleCnt="0"/>
      <dgm:spPr/>
    </dgm:pt>
    <dgm:pt modelId="{D0B1F8F9-8E6B-444A-8C1B-58424C11EE32}" type="pres">
      <dgm:prSet presAssocID="{461C4325-5E42-4975-B485-93C9DF31826F}" presName="background2" presStyleLbl="node2" presStyleIdx="2" presStyleCnt="3"/>
      <dgm:spPr/>
    </dgm:pt>
    <dgm:pt modelId="{6F47111B-62E4-4FB0-A48E-F955DC27ED94}" type="pres">
      <dgm:prSet presAssocID="{461C4325-5E42-4975-B485-93C9DF31826F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874D7B7-812A-4C1F-A30F-A90734187462}" type="pres">
      <dgm:prSet presAssocID="{461C4325-5E42-4975-B485-93C9DF31826F}" presName="hierChild3" presStyleCnt="0"/>
      <dgm:spPr/>
    </dgm:pt>
  </dgm:ptLst>
  <dgm:cxnLst>
    <dgm:cxn modelId="{0295EDD6-0328-4A29-A382-F595BA186410}" type="presOf" srcId="{0115FEAB-8493-4858-A00F-4230E9D797C2}" destId="{7BDDB90D-5075-4C13-8EC7-C6707A69D146}" srcOrd="0" destOrd="0" presId="urn:microsoft.com/office/officeart/2005/8/layout/hierarchy1"/>
    <dgm:cxn modelId="{F787DD93-D10C-437A-815F-65EAE1A3B1A8}" srcId="{26FD175A-F8CC-480C-9DCA-608533859A19}" destId="{C706B859-3A4F-4130-BA47-A9DE2B849417}" srcOrd="0" destOrd="0" parTransId="{290787D3-744C-48CE-9755-82A15AFBF745}" sibTransId="{765FBCA1-DD46-4A4B-A905-67151A24C81D}"/>
    <dgm:cxn modelId="{9A290CCF-4E6F-4FFD-8C0B-48F5A91C299B}" type="presOf" srcId="{26FD175A-F8CC-480C-9DCA-608533859A19}" destId="{8DB01CCD-B8F9-4998-A2F8-625E97275AB6}" srcOrd="0" destOrd="0" presId="urn:microsoft.com/office/officeart/2005/8/layout/hierarchy1"/>
    <dgm:cxn modelId="{39C6956E-B1B8-4A28-9F7E-3FE9A9681A21}" srcId="{C706B859-3A4F-4130-BA47-A9DE2B849417}" destId="{A29F6EF1-5D6C-4DB1-ABAF-B607560D51F6}" srcOrd="1" destOrd="0" parTransId="{0D230319-60C7-4779-B031-ECF5A98E4117}" sibTransId="{51F6BCF3-C583-493C-9043-3289C07FBDE4}"/>
    <dgm:cxn modelId="{AE03CEDD-6DD7-4566-9194-51ACC8FCAA4F}" type="presOf" srcId="{0D230319-60C7-4779-B031-ECF5A98E4117}" destId="{485C5515-C2BC-41F8-8206-0E17D472A337}" srcOrd="0" destOrd="0" presId="urn:microsoft.com/office/officeart/2005/8/layout/hierarchy1"/>
    <dgm:cxn modelId="{946F6A8F-4361-4E15-BD60-1C97659FDAF3}" type="presOf" srcId="{A29F6EF1-5D6C-4DB1-ABAF-B607560D51F6}" destId="{BD38B839-E99C-4757-A283-C617905CB5BF}" srcOrd="0" destOrd="0" presId="urn:microsoft.com/office/officeart/2005/8/layout/hierarchy1"/>
    <dgm:cxn modelId="{146C86EC-453E-488B-BB38-6B6F9665B8E6}" type="presOf" srcId="{C706B859-3A4F-4130-BA47-A9DE2B849417}" destId="{610CC01E-D79C-47AA-B5BB-26340FE54F58}" srcOrd="0" destOrd="0" presId="urn:microsoft.com/office/officeart/2005/8/layout/hierarchy1"/>
    <dgm:cxn modelId="{0EE307BD-A5D1-4244-8A69-4680921AE835}" type="presOf" srcId="{461C4325-5E42-4975-B485-93C9DF31826F}" destId="{6F47111B-62E4-4FB0-A48E-F955DC27ED94}" srcOrd="0" destOrd="0" presId="urn:microsoft.com/office/officeart/2005/8/layout/hierarchy1"/>
    <dgm:cxn modelId="{54F7C1F2-2A62-4A56-A548-6F8D85351EE4}" srcId="{C706B859-3A4F-4130-BA47-A9DE2B849417}" destId="{253C48F2-6AD3-4739-875B-196E3574022D}" srcOrd="0" destOrd="0" parTransId="{0115FEAB-8493-4858-A00F-4230E9D797C2}" sibTransId="{65B2B887-7B79-4D32-AA68-48991FED4F7E}"/>
    <dgm:cxn modelId="{00B53895-BC3E-4D52-BE85-39EA2DA415DF}" srcId="{C706B859-3A4F-4130-BA47-A9DE2B849417}" destId="{461C4325-5E42-4975-B485-93C9DF31826F}" srcOrd="2" destOrd="0" parTransId="{120D6AB7-F2C1-400C-B797-221D647F31E6}" sibTransId="{8F085484-AA00-4389-9D60-9719EBF0ECE1}"/>
    <dgm:cxn modelId="{8842E30E-C895-4293-82E0-68C6CC1FAA39}" type="presOf" srcId="{253C48F2-6AD3-4739-875B-196E3574022D}" destId="{BDBFC15D-5F36-495A-AACF-DEACBD5C12B7}" srcOrd="0" destOrd="0" presId="urn:microsoft.com/office/officeart/2005/8/layout/hierarchy1"/>
    <dgm:cxn modelId="{0FE108FC-B8DB-4C4A-8693-3DBD3D7BBE1E}" type="presOf" srcId="{120D6AB7-F2C1-400C-B797-221D647F31E6}" destId="{9F3C4EE9-D29C-4AEE-B07F-9E3A83CF8E59}" srcOrd="0" destOrd="0" presId="urn:microsoft.com/office/officeart/2005/8/layout/hierarchy1"/>
    <dgm:cxn modelId="{41BD2FCC-806D-41BD-9CEE-FC14DD9BBBC3}" type="presParOf" srcId="{8DB01CCD-B8F9-4998-A2F8-625E97275AB6}" destId="{50168322-6E41-4219-8975-9DAF2C1A6C43}" srcOrd="0" destOrd="0" presId="urn:microsoft.com/office/officeart/2005/8/layout/hierarchy1"/>
    <dgm:cxn modelId="{1559E73C-4186-4381-9398-DFF90509F20B}" type="presParOf" srcId="{50168322-6E41-4219-8975-9DAF2C1A6C43}" destId="{A25100E8-939C-43E4-A2F7-24E87746CA38}" srcOrd="0" destOrd="0" presId="urn:microsoft.com/office/officeart/2005/8/layout/hierarchy1"/>
    <dgm:cxn modelId="{F9101186-C9BE-4B67-B2C3-AB5A1EB22156}" type="presParOf" srcId="{A25100E8-939C-43E4-A2F7-24E87746CA38}" destId="{C0D4E3CA-B69A-4D54-881B-1FEB5B3C9E71}" srcOrd="0" destOrd="0" presId="urn:microsoft.com/office/officeart/2005/8/layout/hierarchy1"/>
    <dgm:cxn modelId="{5AC61A9D-5B0B-469B-8EB2-94BD21F506AA}" type="presParOf" srcId="{A25100E8-939C-43E4-A2F7-24E87746CA38}" destId="{610CC01E-D79C-47AA-B5BB-26340FE54F58}" srcOrd="1" destOrd="0" presId="urn:microsoft.com/office/officeart/2005/8/layout/hierarchy1"/>
    <dgm:cxn modelId="{6315475D-2C68-44F3-8E4E-4404D6E15F20}" type="presParOf" srcId="{50168322-6E41-4219-8975-9DAF2C1A6C43}" destId="{0E1A702B-3F01-4A22-A9A1-491B8D4CED4E}" srcOrd="1" destOrd="0" presId="urn:microsoft.com/office/officeart/2005/8/layout/hierarchy1"/>
    <dgm:cxn modelId="{EF9198F8-729A-47E2-B3B7-9BA3ADE49088}" type="presParOf" srcId="{0E1A702B-3F01-4A22-A9A1-491B8D4CED4E}" destId="{7BDDB90D-5075-4C13-8EC7-C6707A69D146}" srcOrd="0" destOrd="0" presId="urn:microsoft.com/office/officeart/2005/8/layout/hierarchy1"/>
    <dgm:cxn modelId="{FB87ACC4-560E-4EC4-808F-AA3C50A7792B}" type="presParOf" srcId="{0E1A702B-3F01-4A22-A9A1-491B8D4CED4E}" destId="{78CEF256-1B64-446F-AB8E-149889E80172}" srcOrd="1" destOrd="0" presId="urn:microsoft.com/office/officeart/2005/8/layout/hierarchy1"/>
    <dgm:cxn modelId="{5FBFD3FA-2BFF-4317-B38E-9734FC51F572}" type="presParOf" srcId="{78CEF256-1B64-446F-AB8E-149889E80172}" destId="{7E6A1CF1-98DE-486F-A9AA-E3208B6CE406}" srcOrd="0" destOrd="0" presId="urn:microsoft.com/office/officeart/2005/8/layout/hierarchy1"/>
    <dgm:cxn modelId="{FF71886D-6C81-4900-A803-35A443DEF98E}" type="presParOf" srcId="{7E6A1CF1-98DE-486F-A9AA-E3208B6CE406}" destId="{FE337636-4961-41BD-9691-6AC8C1482DC7}" srcOrd="0" destOrd="0" presId="urn:microsoft.com/office/officeart/2005/8/layout/hierarchy1"/>
    <dgm:cxn modelId="{1EF77D5B-7263-4F2D-A047-A8CEB5220FF3}" type="presParOf" srcId="{7E6A1CF1-98DE-486F-A9AA-E3208B6CE406}" destId="{BDBFC15D-5F36-495A-AACF-DEACBD5C12B7}" srcOrd="1" destOrd="0" presId="urn:microsoft.com/office/officeart/2005/8/layout/hierarchy1"/>
    <dgm:cxn modelId="{14B9ED2C-C57D-47C5-9972-7449F1E8C286}" type="presParOf" srcId="{78CEF256-1B64-446F-AB8E-149889E80172}" destId="{465D7D81-69A1-4A0B-8C4D-A25D81CAA985}" srcOrd="1" destOrd="0" presId="urn:microsoft.com/office/officeart/2005/8/layout/hierarchy1"/>
    <dgm:cxn modelId="{12397E7D-4D3C-4CAB-86A6-935714A2863F}" type="presParOf" srcId="{0E1A702B-3F01-4A22-A9A1-491B8D4CED4E}" destId="{485C5515-C2BC-41F8-8206-0E17D472A337}" srcOrd="2" destOrd="0" presId="urn:microsoft.com/office/officeart/2005/8/layout/hierarchy1"/>
    <dgm:cxn modelId="{892A7D88-7701-41A2-ACB8-FBAA05277E93}" type="presParOf" srcId="{0E1A702B-3F01-4A22-A9A1-491B8D4CED4E}" destId="{C7AA309B-4E2A-4A34-B8E7-514C0FD9DA75}" srcOrd="3" destOrd="0" presId="urn:microsoft.com/office/officeart/2005/8/layout/hierarchy1"/>
    <dgm:cxn modelId="{9492BC50-4D8E-47CB-96CB-197581F5CCCD}" type="presParOf" srcId="{C7AA309B-4E2A-4A34-B8E7-514C0FD9DA75}" destId="{7ABD2645-0168-4B58-BB56-E19EB1EEF45D}" srcOrd="0" destOrd="0" presId="urn:microsoft.com/office/officeart/2005/8/layout/hierarchy1"/>
    <dgm:cxn modelId="{83487166-B337-4FF3-A3F6-18F35A0E86E4}" type="presParOf" srcId="{7ABD2645-0168-4B58-BB56-E19EB1EEF45D}" destId="{463A3FB3-CB9F-4BC0-8B28-97CD7E8CCF65}" srcOrd="0" destOrd="0" presId="urn:microsoft.com/office/officeart/2005/8/layout/hierarchy1"/>
    <dgm:cxn modelId="{B981F960-3AA7-4FB8-8B24-40C14D8E93BE}" type="presParOf" srcId="{7ABD2645-0168-4B58-BB56-E19EB1EEF45D}" destId="{BD38B839-E99C-4757-A283-C617905CB5BF}" srcOrd="1" destOrd="0" presId="urn:microsoft.com/office/officeart/2005/8/layout/hierarchy1"/>
    <dgm:cxn modelId="{470AB5E7-E545-4F00-A450-508D67A31308}" type="presParOf" srcId="{C7AA309B-4E2A-4A34-B8E7-514C0FD9DA75}" destId="{4F1AC34D-2963-4F47-AE30-73F5C75E84A7}" srcOrd="1" destOrd="0" presId="urn:microsoft.com/office/officeart/2005/8/layout/hierarchy1"/>
    <dgm:cxn modelId="{51549A35-91C3-4CB4-B1CD-67CD12B72F01}" type="presParOf" srcId="{0E1A702B-3F01-4A22-A9A1-491B8D4CED4E}" destId="{9F3C4EE9-D29C-4AEE-B07F-9E3A83CF8E59}" srcOrd="4" destOrd="0" presId="urn:microsoft.com/office/officeart/2005/8/layout/hierarchy1"/>
    <dgm:cxn modelId="{2819488D-958B-4A04-A3DF-63BAA21016C6}" type="presParOf" srcId="{0E1A702B-3F01-4A22-A9A1-491B8D4CED4E}" destId="{E4B1CC0F-34A8-46C7-B790-FC56046B2354}" srcOrd="5" destOrd="0" presId="urn:microsoft.com/office/officeart/2005/8/layout/hierarchy1"/>
    <dgm:cxn modelId="{24ADD191-4D68-4B19-B397-6BA5D012F3FD}" type="presParOf" srcId="{E4B1CC0F-34A8-46C7-B790-FC56046B2354}" destId="{164E32E8-E780-4485-80A9-C4D3A961D698}" srcOrd="0" destOrd="0" presId="urn:microsoft.com/office/officeart/2005/8/layout/hierarchy1"/>
    <dgm:cxn modelId="{4911D7CD-AD76-4CC7-AFF4-CF4E94843325}" type="presParOf" srcId="{164E32E8-E780-4485-80A9-C4D3A961D698}" destId="{D0B1F8F9-8E6B-444A-8C1B-58424C11EE32}" srcOrd="0" destOrd="0" presId="urn:microsoft.com/office/officeart/2005/8/layout/hierarchy1"/>
    <dgm:cxn modelId="{0B983C78-F848-4AAB-86D5-FEC8BC4CD4D5}" type="presParOf" srcId="{164E32E8-E780-4485-80A9-C4D3A961D698}" destId="{6F47111B-62E4-4FB0-A48E-F955DC27ED94}" srcOrd="1" destOrd="0" presId="urn:microsoft.com/office/officeart/2005/8/layout/hierarchy1"/>
    <dgm:cxn modelId="{1BADF220-B06F-4C10-9DF2-7B41754FF996}" type="presParOf" srcId="{E4B1CC0F-34A8-46C7-B790-FC56046B2354}" destId="{1874D7B7-812A-4C1F-A30F-A9073418746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FB206-1EB8-4A4B-9A9F-68F2FEF60BD9}">
      <dsp:nvSpPr>
        <dsp:cNvPr id="0" name=""/>
        <dsp:cNvSpPr/>
      </dsp:nvSpPr>
      <dsp:spPr>
        <a:xfrm>
          <a:off x="2967156" y="1853533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427FA8-3EF0-48A3-A4C4-310431E92789}">
      <dsp:nvSpPr>
        <dsp:cNvPr id="0" name=""/>
        <dsp:cNvSpPr/>
      </dsp:nvSpPr>
      <dsp:spPr>
        <a:xfrm>
          <a:off x="1915150" y="1853533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8BB1F-74E0-45E1-8E46-5B66B073FC01}">
      <dsp:nvSpPr>
        <dsp:cNvPr id="0" name=""/>
        <dsp:cNvSpPr/>
      </dsp:nvSpPr>
      <dsp:spPr>
        <a:xfrm>
          <a:off x="2411" y="76040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04181-1E5E-4E5E-97DE-3BC2D32C598D}">
      <dsp:nvSpPr>
        <dsp:cNvPr id="0" name=""/>
        <dsp:cNvSpPr/>
      </dsp:nvSpPr>
      <dsp:spPr>
        <a:xfrm>
          <a:off x="193684" y="94211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CFormattedTextReader</a:t>
          </a:r>
          <a:endParaRPr lang="ru-RU" sz="1200" kern="1200" dirty="0"/>
        </a:p>
      </dsp:txBody>
      <dsp:txXfrm>
        <a:off x="225701" y="974130"/>
        <a:ext cx="1657431" cy="1029096"/>
      </dsp:txXfrm>
    </dsp:sp>
    <dsp:sp modelId="{1259A7C4-01FD-477A-A25B-700352CB8D83}">
      <dsp:nvSpPr>
        <dsp:cNvPr id="0" name=""/>
        <dsp:cNvSpPr/>
      </dsp:nvSpPr>
      <dsp:spPr>
        <a:xfrm>
          <a:off x="2106423" y="76040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A0E93-498E-4375-883A-8D5E6784A9AA}">
      <dsp:nvSpPr>
        <dsp:cNvPr id="0" name=""/>
        <dsp:cNvSpPr/>
      </dsp:nvSpPr>
      <dsp:spPr>
        <a:xfrm>
          <a:off x="2297697" y="94211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CTextConverter</a:t>
          </a:r>
          <a:endParaRPr lang="ru-RU" sz="1200" kern="1200" dirty="0"/>
        </a:p>
      </dsp:txBody>
      <dsp:txXfrm>
        <a:off x="2329714" y="974130"/>
        <a:ext cx="1657431" cy="1029096"/>
      </dsp:txXfrm>
    </dsp:sp>
    <dsp:sp modelId="{86BB6F11-BD73-4C0B-8642-6848E4637150}">
      <dsp:nvSpPr>
        <dsp:cNvPr id="0" name=""/>
        <dsp:cNvSpPr/>
      </dsp:nvSpPr>
      <dsp:spPr>
        <a:xfrm>
          <a:off x="1054417" y="235419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5EB30-8A86-49DF-B88D-847F1790A7B0}">
      <dsp:nvSpPr>
        <dsp:cNvPr id="0" name=""/>
        <dsp:cNvSpPr/>
      </dsp:nvSpPr>
      <dsp:spPr>
        <a:xfrm>
          <a:off x="1245691" y="253590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CPDFConverter</a:t>
          </a:r>
          <a:endParaRPr lang="ru-RU" sz="1200" kern="1200" dirty="0"/>
        </a:p>
      </dsp:txBody>
      <dsp:txXfrm>
        <a:off x="1277708" y="2567920"/>
        <a:ext cx="1657431" cy="1029096"/>
      </dsp:txXfrm>
    </dsp:sp>
    <dsp:sp modelId="{2A3ED077-9E8B-4701-B586-B9A836F33924}">
      <dsp:nvSpPr>
        <dsp:cNvPr id="0" name=""/>
        <dsp:cNvSpPr/>
      </dsp:nvSpPr>
      <dsp:spPr>
        <a:xfrm>
          <a:off x="3158430" y="235419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13C26-7E72-4615-9E3E-AC927971786D}">
      <dsp:nvSpPr>
        <dsp:cNvPr id="0" name=""/>
        <dsp:cNvSpPr/>
      </dsp:nvSpPr>
      <dsp:spPr>
        <a:xfrm>
          <a:off x="3349704" y="253590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CPlainTextConverter</a:t>
          </a:r>
          <a:endParaRPr lang="ru-RU" sz="1200" kern="1200" dirty="0"/>
        </a:p>
      </dsp:txBody>
      <dsp:txXfrm>
        <a:off x="3381721" y="2567920"/>
        <a:ext cx="1657431" cy="1029096"/>
      </dsp:txXfrm>
    </dsp:sp>
    <dsp:sp modelId="{5DA3F922-3784-4A58-B544-C9D43962B33A}">
      <dsp:nvSpPr>
        <dsp:cNvPr id="0" name=""/>
        <dsp:cNvSpPr/>
      </dsp:nvSpPr>
      <dsp:spPr>
        <a:xfrm>
          <a:off x="4210436" y="76040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0C356-F2CC-444C-86D9-98093E5EE7D2}">
      <dsp:nvSpPr>
        <dsp:cNvPr id="0" name=""/>
        <dsp:cNvSpPr/>
      </dsp:nvSpPr>
      <dsp:spPr>
        <a:xfrm>
          <a:off x="4401710" y="94211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CPDFDocument</a:t>
          </a:r>
          <a:endParaRPr lang="ru-RU" sz="1200" kern="1200" dirty="0"/>
        </a:p>
      </dsp:txBody>
      <dsp:txXfrm>
        <a:off x="4433727" y="974130"/>
        <a:ext cx="1657431" cy="1029096"/>
      </dsp:txXfrm>
    </dsp:sp>
    <dsp:sp modelId="{5B5D8880-7776-4406-A101-906DE4BEA708}">
      <dsp:nvSpPr>
        <dsp:cNvPr id="0" name=""/>
        <dsp:cNvSpPr/>
      </dsp:nvSpPr>
      <dsp:spPr>
        <a:xfrm>
          <a:off x="6314449" y="76040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A0513-42E4-4CBB-ADE9-BD51F7D428EA}">
      <dsp:nvSpPr>
        <dsp:cNvPr id="0" name=""/>
        <dsp:cNvSpPr/>
      </dsp:nvSpPr>
      <dsp:spPr>
        <a:xfrm>
          <a:off x="6505723" y="94211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CPlainText</a:t>
          </a:r>
          <a:endParaRPr lang="ru-RU" sz="1200" kern="1200" dirty="0"/>
        </a:p>
      </dsp:txBody>
      <dsp:txXfrm>
        <a:off x="6537740" y="974130"/>
        <a:ext cx="1657431" cy="10290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C4EE9-D29C-4AEE-B07F-9E3A83CF8E59}">
      <dsp:nvSpPr>
        <dsp:cNvPr id="0" name=""/>
        <dsp:cNvSpPr/>
      </dsp:nvSpPr>
      <dsp:spPr>
        <a:xfrm>
          <a:off x="3986212" y="1735982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735"/>
              </a:lnTo>
              <a:lnTo>
                <a:pt x="2828925" y="458735"/>
              </a:lnTo>
              <a:lnTo>
                <a:pt x="2828925" y="67315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C5515-C2BC-41F8-8206-0E17D472A337}">
      <dsp:nvSpPr>
        <dsp:cNvPr id="0" name=""/>
        <dsp:cNvSpPr/>
      </dsp:nvSpPr>
      <dsp:spPr>
        <a:xfrm>
          <a:off x="3940492" y="1735982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DB90D-5075-4C13-8EC7-C6707A69D146}">
      <dsp:nvSpPr>
        <dsp:cNvPr id="0" name=""/>
        <dsp:cNvSpPr/>
      </dsp:nvSpPr>
      <dsp:spPr>
        <a:xfrm>
          <a:off x="1157287" y="1735982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2828925" y="0"/>
              </a:moveTo>
              <a:lnTo>
                <a:pt x="2828925" y="458735"/>
              </a:lnTo>
              <a:lnTo>
                <a:pt x="0" y="458735"/>
              </a:lnTo>
              <a:lnTo>
                <a:pt x="0" y="67315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D4E3CA-B69A-4D54-881B-1FEB5B3C9E71}">
      <dsp:nvSpPr>
        <dsp:cNvPr id="0" name=""/>
        <dsp:cNvSpPr/>
      </dsp:nvSpPr>
      <dsp:spPr>
        <a:xfrm>
          <a:off x="2828924" y="266227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CC01E-D79C-47AA-B5BB-26340FE54F58}">
      <dsp:nvSpPr>
        <dsp:cNvPr id="0" name=""/>
        <dsp:cNvSpPr/>
      </dsp:nvSpPr>
      <dsp:spPr>
        <a:xfrm>
          <a:off x="3086099" y="51054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err="1" smtClean="0"/>
            <a:t>CShape</a:t>
          </a:r>
          <a:r>
            <a:rPr lang="en-US" sz="3100" kern="1200" dirty="0" smtClean="0"/>
            <a:t/>
          </a:r>
          <a:br>
            <a:rPr lang="en-US" sz="3100" kern="1200" dirty="0" smtClean="0"/>
          </a:br>
          <a:r>
            <a:rPr lang="en-US" sz="3100" i="1" kern="1200" dirty="0" smtClean="0"/>
            <a:t>Clone()</a:t>
          </a:r>
          <a:endParaRPr lang="ru-RU" sz="3100" i="1" kern="1200" dirty="0"/>
        </a:p>
      </dsp:txBody>
      <dsp:txXfrm>
        <a:off x="3129147" y="553591"/>
        <a:ext cx="2228479" cy="1383659"/>
      </dsp:txXfrm>
    </dsp:sp>
    <dsp:sp modelId="{FE337636-4961-41BD-9691-6AC8C1482DC7}">
      <dsp:nvSpPr>
        <dsp:cNvPr id="0" name=""/>
        <dsp:cNvSpPr/>
      </dsp:nvSpPr>
      <dsp:spPr>
        <a:xfrm>
          <a:off x="0" y="2409138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FC15D-5F36-495A-AACF-DEACBD5C12B7}">
      <dsp:nvSpPr>
        <dsp:cNvPr id="0" name=""/>
        <dsp:cNvSpPr/>
      </dsp:nvSpPr>
      <dsp:spPr>
        <a:xfrm>
          <a:off x="257174" y="2653454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err="1" smtClean="0"/>
            <a:t>CRectangle</a:t>
          </a:r>
          <a:r>
            <a:rPr lang="en-US" sz="3100" b="1" kern="1200" dirty="0" smtClean="0"/>
            <a:t/>
          </a:r>
          <a:br>
            <a:rPr lang="en-US" sz="3100" b="1" kern="1200" dirty="0" smtClean="0"/>
          </a:br>
          <a:r>
            <a:rPr lang="en-US" sz="3100" b="0" kern="1200" dirty="0" smtClean="0"/>
            <a:t>Clone()</a:t>
          </a:r>
          <a:endParaRPr lang="ru-RU" sz="3100" b="1" kern="1200" dirty="0"/>
        </a:p>
      </dsp:txBody>
      <dsp:txXfrm>
        <a:off x="300222" y="2696502"/>
        <a:ext cx="2228479" cy="1383659"/>
      </dsp:txXfrm>
    </dsp:sp>
    <dsp:sp modelId="{463A3FB3-CB9F-4BC0-8B28-97CD7E8CCF65}">
      <dsp:nvSpPr>
        <dsp:cNvPr id="0" name=""/>
        <dsp:cNvSpPr/>
      </dsp:nvSpPr>
      <dsp:spPr>
        <a:xfrm>
          <a:off x="2828924" y="2409138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38B839-E99C-4757-A283-C617905CB5BF}">
      <dsp:nvSpPr>
        <dsp:cNvPr id="0" name=""/>
        <dsp:cNvSpPr/>
      </dsp:nvSpPr>
      <dsp:spPr>
        <a:xfrm>
          <a:off x="3086099" y="2653454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err="1" smtClean="0"/>
            <a:t>CEllipse</a:t>
          </a:r>
          <a:r>
            <a:rPr lang="en-US" sz="3100" kern="1200" dirty="0" smtClean="0"/>
            <a:t/>
          </a:r>
          <a:br>
            <a:rPr lang="en-US" sz="3100" kern="1200" dirty="0" smtClean="0"/>
          </a:br>
          <a:r>
            <a:rPr lang="en-US" sz="3100" kern="1200" dirty="0" smtClean="0"/>
            <a:t>Clone()</a:t>
          </a:r>
          <a:endParaRPr lang="ru-RU" sz="3100" kern="1200" dirty="0"/>
        </a:p>
      </dsp:txBody>
      <dsp:txXfrm>
        <a:off x="3129147" y="2696502"/>
        <a:ext cx="2228479" cy="1383659"/>
      </dsp:txXfrm>
    </dsp:sp>
    <dsp:sp modelId="{D0B1F8F9-8E6B-444A-8C1B-58424C11EE32}">
      <dsp:nvSpPr>
        <dsp:cNvPr id="0" name=""/>
        <dsp:cNvSpPr/>
      </dsp:nvSpPr>
      <dsp:spPr>
        <a:xfrm>
          <a:off x="5657850" y="2409138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7111B-62E4-4FB0-A48E-F955DC27ED94}">
      <dsp:nvSpPr>
        <dsp:cNvPr id="0" name=""/>
        <dsp:cNvSpPr/>
      </dsp:nvSpPr>
      <dsp:spPr>
        <a:xfrm>
          <a:off x="5915024" y="2653454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err="1" smtClean="0"/>
            <a:t>CCallout</a:t>
          </a:r>
          <a:r>
            <a:rPr lang="en-US" sz="3100" kern="1200" dirty="0" smtClean="0"/>
            <a:t/>
          </a:r>
          <a:br>
            <a:rPr lang="en-US" sz="3100" kern="1200" dirty="0" smtClean="0"/>
          </a:br>
          <a:r>
            <a:rPr lang="en-US" sz="3100" kern="1200" dirty="0" smtClean="0"/>
            <a:t>Clone()</a:t>
          </a:r>
          <a:endParaRPr lang="ru-RU" sz="3100" kern="1200" dirty="0"/>
        </a:p>
      </dsp:txBody>
      <dsp:txXfrm>
        <a:off x="5958072" y="2696502"/>
        <a:ext cx="2228479" cy="1383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B5FF3-A328-4745-B999-4A239C8EE59A}" type="datetimeFigureOut">
              <a:rPr lang="ru-RU" smtClean="0"/>
              <a:t>09.09.2015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3F90-EE5E-40BF-A7B2-E166BB6A0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83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225959-8D63-409F-B594-37A70E78A2E0}" type="slidenum">
              <a:rPr lang="ru-RU"/>
              <a:pPr/>
              <a:t>14</a:t>
            </a:fld>
            <a:endParaRPr lang="ru-RU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ru-RU" sz="1000" i="1"/>
              <a:t>Контролируемый доступ к единственному экземпляру </a:t>
            </a:r>
            <a:r>
              <a:rPr lang="ru-RU" sz="1000"/>
              <a:t>Поскольку класс Singleton инкапсулирует свой единственный экземпляр, он полностью контролирует то, как и когда клиенты получают доступ к нему;</a:t>
            </a:r>
          </a:p>
          <a:p>
            <a:pPr>
              <a:buFontTx/>
              <a:buChar char="•"/>
            </a:pPr>
            <a:r>
              <a:rPr lang="ru-RU" sz="1000" i="1"/>
              <a:t>уменьшение числа имен. </a:t>
            </a:r>
            <a:r>
              <a:rPr lang="ru-RU" sz="1000"/>
              <a:t>Паттерн одиночка - шаг вперед по сравнению с глобальными переменными. Он позволяет избежать засорения пространства имен глобальными переменными, в которых хранятся уникальные экземпляры;</a:t>
            </a:r>
          </a:p>
          <a:p>
            <a:pPr>
              <a:buFontTx/>
              <a:buChar char="•"/>
            </a:pPr>
            <a:r>
              <a:rPr lang="ru-RU" sz="1000" i="1"/>
              <a:t>допускает уточнение операций и представления. </a:t>
            </a:r>
            <a:r>
              <a:rPr lang="ru-RU" sz="1000"/>
              <a:t>От класса Singleton можно порождать подклассы, а приложение легко сконфигурировать экземпляром расширенного класса. Можно конкретизировать приложение экземпляром того класса, который необходим во время выполнения;</a:t>
            </a:r>
          </a:p>
          <a:p>
            <a:pPr>
              <a:buFontTx/>
              <a:buChar char="•"/>
            </a:pPr>
            <a:r>
              <a:rPr lang="ru-RU" sz="1000" i="1"/>
              <a:t>допускает переменное число экземпляров. </a:t>
            </a:r>
            <a:r>
              <a:rPr lang="ru-RU" sz="1000"/>
              <a:t>Паттерн позволяет вам легко изменить свое решение и разрешить появление более одного экземпляра класса Singleton. Вы можете применять один и тот же подход для управления числом экземпляров, используемых в приложении. Изменить нужно будет лишь операцию, дающую доступ к экземпляру класса Singleton;</a:t>
            </a:r>
          </a:p>
          <a:p>
            <a:pPr>
              <a:buFontTx/>
              <a:buChar char="•"/>
            </a:pPr>
            <a:r>
              <a:rPr lang="ru-RU" sz="1000" i="1"/>
              <a:t>большая гибкость, чем у статических функций класса. </a:t>
            </a:r>
            <a:r>
              <a:rPr lang="ru-RU" sz="1000"/>
              <a:t>Еще один способ реализовать функциональность одиночки - использовать операции класса, то есть статические функции-члены в C++. Но это препятствует изменению дизайна, если потребуется разрешить наличие нескольких экземпляров класса. Кроме того, статические функции-члены в C++ не могут быть виртуальными, так что их нельзя полиморфно заместить в подклассах.</a:t>
            </a:r>
          </a:p>
          <a:p>
            <a:pPr>
              <a:buFontTx/>
              <a:buChar char="•"/>
            </a:pPr>
            <a:endParaRPr lang="ru-RU" sz="1000"/>
          </a:p>
          <a:p>
            <a:pPr>
              <a:buFontTx/>
              <a:buChar char="•"/>
            </a:pPr>
            <a:endParaRPr lang="ru-RU" sz="1000"/>
          </a:p>
          <a:p>
            <a:endParaRPr lang="ru-RU" sz="1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3BFF2-0656-465E-9B09-6B7002A8E694}" type="slidenum">
              <a:rPr lang="ru-RU"/>
              <a:pPr/>
              <a:t>10</a:t>
            </a:fld>
            <a:endParaRPr lang="ru-RU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Гарантирует, что у класса есть только один экземпляр, и предоставляет к нему глобальную точку доступа. Существенно то, что можно пользоваться именно </a:t>
            </a:r>
            <a:r>
              <a:rPr lang="ru-RU" i="1"/>
              <a:t>экземпляром</a:t>
            </a:r>
            <a:r>
              <a:rPr lang="ru-RU"/>
              <a:t> класса, так как при этом во многих случаях становится доступной более широкая функциональность. Например, к описанным компонентам класса можно обращаться через интерфейс, если такая возможность поддерживается языком.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09.09.2015</a:t>
            </a:fld>
            <a:endParaRPr lang="be-BY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09.09.2015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09.09.2015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09.09.2015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09.09.2015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09.09.2015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09.09.2015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09.09.2015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09.09.2015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09.09.2015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09.09.2015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A8443B4-A29C-47CD-B068-7FF4EA09BD53}" type="datetimeFigureOut">
              <a:rPr lang="be-BY" smtClean="0"/>
              <a:t>09.09.2015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be-BY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1052736"/>
            <a:ext cx="7772400" cy="1975104"/>
          </a:xfrm>
        </p:spPr>
        <p:txBody>
          <a:bodyPr/>
          <a:lstStyle/>
          <a:p>
            <a:pPr algn="ctr"/>
            <a:r>
              <a:rPr lang="be-BY" dirty="0" smtClean="0"/>
              <a:t>Порожда</a:t>
            </a:r>
            <a:r>
              <a:rPr lang="ru-RU" dirty="0" err="1" smtClean="0"/>
              <a:t>ющие</a:t>
            </a:r>
            <a:r>
              <a:rPr lang="ru-RU" dirty="0" smtClean="0"/>
              <a:t> паттерны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e-BY"/>
          </a:p>
        </p:txBody>
      </p:sp>
      <p:pic>
        <p:nvPicPr>
          <p:cNvPr id="1026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753250"/>
            <a:ext cx="792088" cy="759538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59006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Назначение паттерна «Одиночка»</a:t>
            </a:r>
            <a:endParaRPr lang="ru-RU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Гарантирует, что у класса есть только один экземпляр, и предоставляет к нему глобальную точку </a:t>
            </a:r>
            <a:r>
              <a:rPr lang="ru-RU" dirty="0" smtClean="0"/>
              <a:t>доступа</a:t>
            </a:r>
          </a:p>
          <a:p>
            <a:pPr lvl="1"/>
            <a:r>
              <a:rPr lang="ru-RU" dirty="0" smtClean="0"/>
              <a:t>Приложению может потребоваться одна-единственная фабрика компонентов пользовательского интерфейса</a:t>
            </a:r>
          </a:p>
          <a:p>
            <a:pPr lvl="1"/>
            <a:r>
              <a:rPr lang="ru-RU" dirty="0" smtClean="0"/>
              <a:t>Приложению может потребоваться одна-единственная база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9883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Применимость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Должен быть ровно один экземпляр некоторого класса, легко доступный всем клиентам</a:t>
            </a:r>
          </a:p>
          <a:p>
            <a:pPr lvl="1">
              <a:lnSpc>
                <a:spcPct val="90000"/>
              </a:lnSpc>
            </a:pPr>
            <a:r>
              <a:rPr lang="ru-RU"/>
              <a:t>Единственный экземпляр должен расширяться путем порождения подклассов, и клиентам нужно иметь возможность работать с расширенным экземпляром без модификации своего кода</a:t>
            </a:r>
          </a:p>
        </p:txBody>
      </p:sp>
    </p:spTree>
    <p:extLst>
      <p:ext uri="{BB962C8B-B14F-4D97-AF65-F5344CB8AC3E}">
        <p14:creationId xmlns:p14="http://schemas.microsoft.com/office/powerpoint/2010/main" val="377909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57356" y="2357430"/>
            <a:ext cx="2428892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Singleton</a:t>
            </a:r>
            <a:endParaRPr lang="ru-RU" b="1" dirty="0"/>
          </a:p>
        </p:txBody>
      </p:sp>
      <p:sp>
        <p:nvSpPr>
          <p:cNvPr id="7" name="Прямоугольник 5"/>
          <p:cNvSpPr/>
          <p:nvPr/>
        </p:nvSpPr>
        <p:spPr>
          <a:xfrm>
            <a:off x="1857356" y="2714620"/>
            <a:ext cx="2428892" cy="9286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static Instance()</a:t>
            </a:r>
          </a:p>
          <a:p>
            <a:r>
              <a:rPr lang="en-US" dirty="0" err="1" smtClean="0"/>
              <a:t>SingletonOperation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GetSingletonData</a:t>
            </a:r>
            <a:r>
              <a:rPr lang="en-US" dirty="0" smtClean="0"/>
              <a:t>()</a:t>
            </a:r>
            <a:endParaRPr lang="ru-RU" dirty="0" smtClean="0"/>
          </a:p>
        </p:txBody>
      </p:sp>
      <p:sp>
        <p:nvSpPr>
          <p:cNvPr id="26" name="Выноска 1 25"/>
          <p:cNvSpPr/>
          <p:nvPr/>
        </p:nvSpPr>
        <p:spPr>
          <a:xfrm>
            <a:off x="5072066" y="3643314"/>
            <a:ext cx="3714776" cy="1785950"/>
          </a:xfrm>
          <a:prstGeom prst="borderCallout1">
            <a:avLst>
              <a:gd name="adj1" fmla="val -13102"/>
              <a:gd name="adj2" fmla="val 4940"/>
              <a:gd name="adj3" fmla="val -28797"/>
              <a:gd name="adj4" fmla="val -24856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sz="1600" dirty="0" smtClean="0"/>
              <a:t>Определяет  операцию </a:t>
            </a:r>
            <a:r>
              <a:rPr lang="en-US" sz="1600" dirty="0" smtClean="0"/>
              <a:t>Instance</a:t>
            </a:r>
            <a:r>
              <a:rPr lang="ru-RU" sz="1600" smtClean="0"/>
              <a:t>()</a:t>
            </a:r>
            <a:r>
              <a:rPr lang="en-US" sz="1600" smtClean="0"/>
              <a:t>,</a:t>
            </a:r>
            <a:r>
              <a:rPr lang="ru-RU" sz="1600" dirty="0" smtClean="0"/>
              <a:t> </a:t>
            </a:r>
            <a:r>
              <a:rPr lang="ru-RU" sz="1600" dirty="0" smtClean="0"/>
              <a:t>которая позволяет клиентам получать доступ к единственному экземпляру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Может нести ответственность за создание собственного уникального экземпляра</a:t>
            </a:r>
            <a:endParaRPr lang="ru-RU" sz="1600" dirty="0"/>
          </a:p>
        </p:txBody>
      </p:sp>
      <p:sp>
        <p:nvSpPr>
          <p:cNvPr id="28" name="Прямоугольник 5"/>
          <p:cNvSpPr/>
          <p:nvPr/>
        </p:nvSpPr>
        <p:spPr>
          <a:xfrm>
            <a:off x="1857356" y="3643314"/>
            <a:ext cx="2428892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static </a:t>
            </a:r>
            <a:r>
              <a:rPr lang="en-US" dirty="0" err="1" smtClean="0"/>
              <a:t>uniqueInstance</a:t>
            </a:r>
            <a:endParaRPr lang="en-US" dirty="0" smtClean="0"/>
          </a:p>
          <a:p>
            <a:r>
              <a:rPr lang="en-US" dirty="0" err="1" smtClean="0"/>
              <a:t>singletonData</a:t>
            </a:r>
            <a:endParaRPr lang="ru-RU" dirty="0" smtClean="0"/>
          </a:p>
        </p:txBody>
      </p:sp>
      <p:cxnSp>
        <p:nvCxnSpPr>
          <p:cNvPr id="29" name="Прямая соединительная линия 28"/>
          <p:cNvCxnSpPr>
            <a:stCxn id="30" idx="6"/>
            <a:endCxn id="33" idx="1"/>
          </p:cNvCxnSpPr>
          <p:nvPr/>
        </p:nvCxnSpPr>
        <p:spPr>
          <a:xfrm>
            <a:off x="4286248" y="2857496"/>
            <a:ext cx="642942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4143372" y="2786058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Загнутый угол 32"/>
          <p:cNvSpPr/>
          <p:nvPr/>
        </p:nvSpPr>
        <p:spPr>
          <a:xfrm>
            <a:off x="4929190" y="2643182"/>
            <a:ext cx="2857488" cy="428628"/>
          </a:xfrm>
          <a:prstGeom prst="foldedCorner">
            <a:avLst>
              <a:gd name="adj" fmla="val 403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en-US" sz="1600" dirty="0" smtClean="0"/>
              <a:t>return </a:t>
            </a:r>
            <a:r>
              <a:rPr lang="en-US" sz="1600" dirty="0" err="1" smtClean="0"/>
              <a:t>uniqueInstance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4930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Отношения</a:t>
            </a:r>
            <a:endParaRPr lang="ru-RU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Клиенты получают доступ к экземпляру класса </a:t>
            </a:r>
            <a:r>
              <a:rPr lang="ru-RU" dirty="0" err="1"/>
              <a:t>Singleton</a:t>
            </a:r>
            <a:r>
              <a:rPr lang="ru-RU" dirty="0"/>
              <a:t> только через его операцию </a:t>
            </a:r>
            <a:r>
              <a:rPr lang="ru-RU" dirty="0" err="1"/>
              <a:t>Instance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892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Достоинства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Контролируемый доступ к единственному </a:t>
            </a:r>
            <a:r>
              <a:rPr lang="ru-RU" sz="2800" dirty="0" smtClean="0"/>
              <a:t>экземпляру</a:t>
            </a:r>
          </a:p>
          <a:p>
            <a:pPr>
              <a:lnSpc>
                <a:spcPct val="90000"/>
              </a:lnSpc>
            </a:pPr>
            <a:r>
              <a:rPr lang="ru-RU" sz="2800" dirty="0" smtClean="0"/>
              <a:t>Уменьшение </a:t>
            </a:r>
            <a:r>
              <a:rPr lang="ru-RU" sz="2800" dirty="0"/>
              <a:t>числа имен по сравнению с глобальными переменными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Допускает уточнение операций и </a:t>
            </a:r>
            <a:r>
              <a:rPr lang="ru-RU" sz="2800" dirty="0" smtClean="0"/>
              <a:t>представления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От класса </a:t>
            </a:r>
            <a:r>
              <a:rPr lang="en-US" dirty="0" smtClean="0"/>
              <a:t>Singleton </a:t>
            </a:r>
            <a:r>
              <a:rPr lang="ru-RU" dirty="0" smtClean="0"/>
              <a:t>можно порождать подклассы</a:t>
            </a:r>
            <a:endParaRPr lang="ru-RU" dirty="0"/>
          </a:p>
          <a:p>
            <a:pPr>
              <a:lnSpc>
                <a:spcPct val="90000"/>
              </a:lnSpc>
            </a:pPr>
            <a:r>
              <a:rPr lang="ru-RU" sz="2800" dirty="0"/>
              <a:t>Допускает переменное число </a:t>
            </a:r>
            <a:r>
              <a:rPr lang="ru-RU" sz="2800" dirty="0" smtClean="0"/>
              <a:t>экземпляров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Необходимо лишь изменить операцию</a:t>
            </a:r>
            <a:r>
              <a:rPr lang="en-US" dirty="0" smtClean="0"/>
              <a:t> Instance</a:t>
            </a:r>
          </a:p>
          <a:p>
            <a:pPr>
              <a:lnSpc>
                <a:spcPct val="90000"/>
              </a:lnSpc>
            </a:pPr>
            <a:r>
              <a:rPr lang="ru-RU" sz="3000" dirty="0" smtClean="0"/>
              <a:t>Большая </a:t>
            </a:r>
            <a:r>
              <a:rPr lang="ru-RU" sz="3000" dirty="0"/>
              <a:t>гибкость, чем у статических функций </a:t>
            </a:r>
            <a:r>
              <a:rPr lang="ru-RU" sz="3000" dirty="0" smtClean="0"/>
              <a:t>класса</a:t>
            </a:r>
            <a:endParaRPr lang="en-US" sz="3000" dirty="0" smtClean="0"/>
          </a:p>
          <a:p>
            <a:pPr lvl="1">
              <a:lnSpc>
                <a:spcPct val="90000"/>
              </a:lnSpc>
            </a:pPr>
            <a:r>
              <a:rPr lang="ru-RU" sz="2800" dirty="0" smtClean="0"/>
              <a:t>В </a:t>
            </a:r>
            <a:r>
              <a:rPr lang="en-US" sz="2800" dirty="0" smtClean="0"/>
              <a:t>C++ </a:t>
            </a:r>
            <a:r>
              <a:rPr lang="ru-RU" sz="2800" dirty="0" smtClean="0"/>
              <a:t>статические функции не могут быть виртуальными  =</a:t>
            </a:r>
            <a:r>
              <a:rPr lang="en-US" sz="2800" dirty="0" smtClean="0"/>
              <a:t>&gt; </a:t>
            </a:r>
            <a:r>
              <a:rPr lang="ru-RU" sz="2800" dirty="0" smtClean="0"/>
              <a:t>нельзя использовать полиморфизм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017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(</a:t>
            </a:r>
            <a:r>
              <a:rPr lang="ru-RU" dirty="0" smtClean="0"/>
              <a:t>Прототип)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72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Назначение паттерна «Прототип»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Задает виды создаваемых объектов с помощью экземпляра-прототипа и создает новые объекты путем копирования этого прототипа</a:t>
            </a:r>
          </a:p>
          <a:p>
            <a:pPr lvl="1"/>
            <a:r>
              <a:rPr lang="ru-RU" dirty="0" smtClean="0"/>
              <a:t>Подобно «Абстрактной фабрике» и «Строителю» паттерн «Прототип» скрывает от клиента конкретные классы продуктов, уменьшая число известных клиенту имен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94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2000240"/>
            <a:ext cx="1500198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Client</a:t>
            </a:r>
            <a:endParaRPr lang="ru-RU" b="1" dirty="0"/>
          </a:p>
        </p:txBody>
      </p:sp>
      <p:sp>
        <p:nvSpPr>
          <p:cNvPr id="5" name="Прямоугольник 5"/>
          <p:cNvSpPr/>
          <p:nvPr/>
        </p:nvSpPr>
        <p:spPr>
          <a:xfrm>
            <a:off x="500034" y="2357430"/>
            <a:ext cx="1500198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Operation()</a:t>
            </a: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3714744" y="2000240"/>
            <a:ext cx="1571636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Prototype</a:t>
            </a:r>
            <a:endParaRPr lang="ru-RU" b="1" dirty="0"/>
          </a:p>
        </p:txBody>
      </p:sp>
      <p:sp>
        <p:nvSpPr>
          <p:cNvPr id="7" name="Прямоугольник 5"/>
          <p:cNvSpPr/>
          <p:nvPr/>
        </p:nvSpPr>
        <p:spPr>
          <a:xfrm>
            <a:off x="3714744" y="2357430"/>
            <a:ext cx="1571636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 smtClean="0"/>
              <a:t>Clone()</a:t>
            </a:r>
            <a:endParaRPr lang="ru-RU" i="1" dirty="0" smtClean="0"/>
          </a:p>
        </p:txBody>
      </p:sp>
      <p:sp>
        <p:nvSpPr>
          <p:cNvPr id="8" name="Равнобедренный треугольник 7"/>
          <p:cNvSpPr/>
          <p:nvPr/>
        </p:nvSpPr>
        <p:spPr>
          <a:xfrm>
            <a:off x="4286248" y="3357562"/>
            <a:ext cx="428628" cy="28575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>
            <a:stCxn id="7" idx="2"/>
            <a:endCxn id="8" idx="0"/>
          </p:cNvCxnSpPr>
          <p:nvPr/>
        </p:nvCxnSpPr>
        <p:spPr>
          <a:xfrm rot="5400000">
            <a:off x="4214810" y="3071810"/>
            <a:ext cx="5715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/>
        </p:nvGrpSpPr>
        <p:grpSpPr>
          <a:xfrm>
            <a:off x="1714480" y="4071942"/>
            <a:ext cx="2571768" cy="785818"/>
            <a:chOff x="2071670" y="4071942"/>
            <a:chExt cx="2357454" cy="785818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2071670" y="4071942"/>
              <a:ext cx="2357454" cy="357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ConcretePrototype1</a:t>
              </a:r>
              <a:endParaRPr lang="ru-RU" b="1" dirty="0"/>
            </a:p>
          </p:txBody>
        </p:sp>
        <p:sp>
          <p:nvSpPr>
            <p:cNvPr id="16" name="Прямоугольник 5"/>
            <p:cNvSpPr/>
            <p:nvPr/>
          </p:nvSpPr>
          <p:spPr>
            <a:xfrm>
              <a:off x="2071670" y="4429132"/>
              <a:ext cx="2357454" cy="4286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Clone()</a:t>
              </a:r>
              <a:endParaRPr lang="ru-RU" dirty="0" smtClean="0"/>
            </a:p>
          </p:txBody>
        </p:sp>
      </p:grpSp>
      <p:cxnSp>
        <p:nvCxnSpPr>
          <p:cNvPr id="18" name="Соединительная линия уступом 17"/>
          <p:cNvCxnSpPr>
            <a:stCxn id="8" idx="2"/>
            <a:endCxn id="15" idx="0"/>
          </p:cNvCxnSpPr>
          <p:nvPr/>
        </p:nvCxnSpPr>
        <p:spPr>
          <a:xfrm rot="5400000">
            <a:off x="3428992" y="3214686"/>
            <a:ext cx="428628" cy="1285884"/>
          </a:xfrm>
          <a:prstGeom prst="bentConnector3">
            <a:avLst>
              <a:gd name="adj1" fmla="val 89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Группа 26"/>
          <p:cNvGrpSpPr/>
          <p:nvPr/>
        </p:nvGrpSpPr>
        <p:grpSpPr>
          <a:xfrm>
            <a:off x="4786314" y="4071942"/>
            <a:ext cx="2857520" cy="785818"/>
            <a:chOff x="2071670" y="4071942"/>
            <a:chExt cx="2357454" cy="785818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2071670" y="4071942"/>
              <a:ext cx="2357454" cy="357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ConcretePrototype2</a:t>
              </a:r>
              <a:endParaRPr lang="ru-RU" b="1" dirty="0"/>
            </a:p>
          </p:txBody>
        </p:sp>
        <p:sp>
          <p:nvSpPr>
            <p:cNvPr id="29" name="Прямоугольник 5"/>
            <p:cNvSpPr/>
            <p:nvPr/>
          </p:nvSpPr>
          <p:spPr>
            <a:xfrm>
              <a:off x="2071670" y="4429132"/>
              <a:ext cx="2357454" cy="4286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Clone()</a:t>
              </a:r>
              <a:endParaRPr lang="ru-RU" dirty="0" smtClean="0"/>
            </a:p>
          </p:txBody>
        </p:sp>
      </p:grpSp>
      <p:cxnSp>
        <p:nvCxnSpPr>
          <p:cNvPr id="30" name="Соединительная линия уступом 29"/>
          <p:cNvCxnSpPr>
            <a:stCxn id="8" idx="4"/>
            <a:endCxn id="28" idx="0"/>
          </p:cNvCxnSpPr>
          <p:nvPr/>
        </p:nvCxnSpPr>
        <p:spPr>
          <a:xfrm rot="16200000" flipH="1">
            <a:off x="5250661" y="3107529"/>
            <a:ext cx="428628" cy="1500198"/>
          </a:xfrm>
          <a:prstGeom prst="bentConnector3">
            <a:avLst>
              <a:gd name="adj1" fmla="val 22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Загнутый угол 32"/>
          <p:cNvSpPr/>
          <p:nvPr/>
        </p:nvSpPr>
        <p:spPr>
          <a:xfrm>
            <a:off x="4786314" y="5286388"/>
            <a:ext cx="2857488" cy="428628"/>
          </a:xfrm>
          <a:prstGeom prst="foldedCorner">
            <a:avLst>
              <a:gd name="adj" fmla="val 403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ru-RU" sz="1600" dirty="0" smtClean="0"/>
              <a:t>Вернуть копию самого себя</a:t>
            </a:r>
            <a:endParaRPr lang="ru-RU" sz="1600" dirty="0"/>
          </a:p>
        </p:txBody>
      </p:sp>
      <p:sp>
        <p:nvSpPr>
          <p:cNvPr id="34" name="Загнутый угол 33"/>
          <p:cNvSpPr/>
          <p:nvPr/>
        </p:nvSpPr>
        <p:spPr>
          <a:xfrm>
            <a:off x="1571604" y="5286388"/>
            <a:ext cx="2857488" cy="428628"/>
          </a:xfrm>
          <a:prstGeom prst="foldedCorner">
            <a:avLst>
              <a:gd name="adj" fmla="val 403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ru-RU" sz="1600" dirty="0" smtClean="0"/>
              <a:t>Вернуть копию самого себя</a:t>
            </a:r>
            <a:endParaRPr lang="ru-RU" sz="1600" dirty="0"/>
          </a:p>
        </p:txBody>
      </p:sp>
      <p:cxnSp>
        <p:nvCxnSpPr>
          <p:cNvPr id="35" name="Прямая соединительная линия 34"/>
          <p:cNvCxnSpPr>
            <a:stCxn id="36" idx="4"/>
            <a:endCxn id="34" idx="0"/>
          </p:cNvCxnSpPr>
          <p:nvPr/>
        </p:nvCxnSpPr>
        <p:spPr>
          <a:xfrm rot="5400000">
            <a:off x="2750323" y="5036347"/>
            <a:ext cx="500066" cy="1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2928926" y="4643446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единительная линия 38"/>
          <p:cNvCxnSpPr>
            <a:stCxn id="40" idx="4"/>
            <a:endCxn id="33" idx="0"/>
          </p:cNvCxnSpPr>
          <p:nvPr/>
        </p:nvCxnSpPr>
        <p:spPr>
          <a:xfrm rot="5400000">
            <a:off x="5965033" y="5036347"/>
            <a:ext cx="500066" cy="1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6143636" y="4643446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4" name="Прямая со стрелкой 53"/>
          <p:cNvCxnSpPr>
            <a:stCxn id="4" idx="3"/>
            <a:endCxn id="6" idx="1"/>
          </p:cNvCxnSpPr>
          <p:nvPr/>
        </p:nvCxnSpPr>
        <p:spPr>
          <a:xfrm>
            <a:off x="2000232" y="2178835"/>
            <a:ext cx="171451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Выноска 1 54"/>
          <p:cNvSpPr/>
          <p:nvPr/>
        </p:nvSpPr>
        <p:spPr>
          <a:xfrm>
            <a:off x="6215074" y="1357298"/>
            <a:ext cx="2428892" cy="857256"/>
          </a:xfrm>
          <a:prstGeom prst="borderCallout1">
            <a:avLst>
              <a:gd name="adj1" fmla="val 86897"/>
              <a:gd name="adj2" fmla="val -2903"/>
              <a:gd name="adj3" fmla="val 103014"/>
              <a:gd name="adj4" fmla="val -41724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/>
              <a:t>Объявляет интерфейс для клонирования самого себя</a:t>
            </a:r>
            <a:endParaRPr lang="ru-RU" sz="1600" dirty="0"/>
          </a:p>
        </p:txBody>
      </p:sp>
      <p:sp>
        <p:nvSpPr>
          <p:cNvPr id="56" name="Выноска 1 55"/>
          <p:cNvSpPr/>
          <p:nvPr/>
        </p:nvSpPr>
        <p:spPr>
          <a:xfrm>
            <a:off x="5715008" y="2928934"/>
            <a:ext cx="2428892" cy="571504"/>
          </a:xfrm>
          <a:prstGeom prst="borderCallout1">
            <a:avLst>
              <a:gd name="adj1" fmla="val 86897"/>
              <a:gd name="adj2" fmla="val -2903"/>
              <a:gd name="adj3" fmla="val 217458"/>
              <a:gd name="adj4" fmla="val -31528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/>
              <a:t>Реализует операцию клонирования себя</a:t>
            </a:r>
            <a:endParaRPr lang="ru-RU" sz="1600" dirty="0"/>
          </a:p>
        </p:txBody>
      </p:sp>
      <p:sp>
        <p:nvSpPr>
          <p:cNvPr id="57" name="Выноска 1 56"/>
          <p:cNvSpPr/>
          <p:nvPr/>
        </p:nvSpPr>
        <p:spPr>
          <a:xfrm>
            <a:off x="71438" y="2928934"/>
            <a:ext cx="2786050" cy="928694"/>
          </a:xfrm>
          <a:prstGeom prst="borderCallout1">
            <a:avLst>
              <a:gd name="adj1" fmla="val -13102"/>
              <a:gd name="adj2" fmla="val 4940"/>
              <a:gd name="adj3" fmla="val -83441"/>
              <a:gd name="adj4" fmla="val 20262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/>
              <a:t>Создает новый объект, обращаясь к прототипу с запросом клонировать себя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9125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Отношения между участниками паттерна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Клиент</a:t>
            </a:r>
            <a:r>
              <a:rPr lang="ru-RU" dirty="0" smtClean="0"/>
              <a:t> обращается к </a:t>
            </a:r>
            <a:r>
              <a:rPr lang="ru-RU" b="1" dirty="0" smtClean="0"/>
              <a:t>прототипу</a:t>
            </a:r>
            <a:r>
              <a:rPr lang="ru-RU" dirty="0" smtClean="0"/>
              <a:t>, чтобы тот создал свою копию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997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Применимость паттерна «Прототип»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Система не должна зависеть от того, как в ней создаются, компонуются и представляются продукты</a:t>
            </a:r>
          </a:p>
          <a:p>
            <a:pPr lvl="1"/>
            <a:r>
              <a:rPr lang="ru-RU" dirty="0" err="1" smtClean="0"/>
              <a:t>Инстанцируемые</a:t>
            </a:r>
            <a:r>
              <a:rPr lang="ru-RU" dirty="0" smtClean="0"/>
              <a:t> классы определяются во время выполнения</a:t>
            </a:r>
          </a:p>
          <a:p>
            <a:pPr lvl="2"/>
            <a:r>
              <a:rPr lang="ru-RU" dirty="0" smtClean="0"/>
              <a:t>Например, с помощью динамической загрузки</a:t>
            </a:r>
          </a:p>
          <a:p>
            <a:pPr lvl="1"/>
            <a:r>
              <a:rPr lang="ru-RU" dirty="0" smtClean="0"/>
              <a:t>Избежание построения иерархий классов или фабрик, параллельных иерархии классов продуктов</a:t>
            </a:r>
          </a:p>
          <a:p>
            <a:pPr lvl="1"/>
            <a:r>
              <a:rPr lang="ru-RU" dirty="0" smtClean="0"/>
              <a:t>Экземпляры класса могут находиться в одном из не очень большого числа различных состояний</a:t>
            </a:r>
          </a:p>
          <a:p>
            <a:pPr lvl="2"/>
            <a:r>
              <a:rPr lang="ru-RU" dirty="0" smtClean="0"/>
              <a:t>Может оказаться удобнее задать соответствующее число прототипов и клонировать их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144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Назначение паттерна «Строитель»</a:t>
            </a:r>
            <a:endParaRPr lang="ru-RU" b="1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Отделяет конструирование сложного объекта от его представления, так что в результате одного и того же процесса конструирования могут получаться разные представления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992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использования паттерна «Прототип»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Добавление и удаление продуктов во время выполнения</a:t>
            </a:r>
          </a:p>
          <a:p>
            <a:pPr lvl="1"/>
            <a:r>
              <a:rPr lang="ru-RU" dirty="0" smtClean="0"/>
              <a:t>Клиенту просто сообщается о новом экземпляре-прототипе</a:t>
            </a:r>
          </a:p>
          <a:p>
            <a:r>
              <a:rPr lang="ru-RU" dirty="0" smtClean="0"/>
              <a:t>Спецификация новых объектов путем изменения значений</a:t>
            </a:r>
          </a:p>
          <a:p>
            <a:pPr lvl="1"/>
            <a:r>
              <a:rPr lang="ru-RU" dirty="0" err="1" smtClean="0"/>
              <a:t>Склонированный</a:t>
            </a:r>
            <a:r>
              <a:rPr lang="ru-RU" dirty="0" smtClean="0"/>
              <a:t> и слегка модифицированный экземпляр прототипа может быть также зарегистрирован в роли прототипа</a:t>
            </a:r>
          </a:p>
        </p:txBody>
      </p:sp>
    </p:spTree>
    <p:extLst>
      <p:ext uri="{BB962C8B-B14F-4D97-AF65-F5344CB8AC3E}">
        <p14:creationId xmlns:p14="http://schemas.microsoft.com/office/powerpoint/2010/main" val="146164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использования паттерна «Прототип»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Специфицирование новых объектов путем изменения структуры</a:t>
            </a:r>
          </a:p>
          <a:p>
            <a:r>
              <a:rPr lang="ru-RU" dirty="0" smtClean="0"/>
              <a:t>Уменьшение числа подклассов</a:t>
            </a:r>
          </a:p>
          <a:p>
            <a:pPr lvl="1"/>
            <a:r>
              <a:rPr lang="ru-RU" dirty="0" smtClean="0"/>
              <a:t>Фабричный метод часто порождает иерархию классов «Создатель», параллельную иерархии классов продуктов</a:t>
            </a:r>
          </a:p>
          <a:p>
            <a:pPr lvl="2"/>
            <a:r>
              <a:rPr lang="ru-RU" dirty="0" smtClean="0"/>
              <a:t>Паттерн «прототип» может клонировать прототип, а не запрашивать фабричный метод</a:t>
            </a:r>
          </a:p>
          <a:p>
            <a:r>
              <a:rPr lang="ru-RU" dirty="0" smtClean="0"/>
              <a:t>Динамическое конфигурирование приложения</a:t>
            </a:r>
          </a:p>
          <a:p>
            <a:pPr lvl="1"/>
            <a:r>
              <a:rPr lang="ru-RU" dirty="0" smtClean="0"/>
              <a:t>Динамически загружаемые классы прототипов регистрируют свои экземпляры в «</a:t>
            </a:r>
            <a:r>
              <a:rPr lang="ru-RU" b="1" dirty="0" smtClean="0"/>
              <a:t>диспетчере прототипов</a:t>
            </a:r>
            <a:r>
              <a:rPr lang="ru-RU" dirty="0" smtClean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31836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использования паттерна «Прототип»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Палитра готовых фигур в программах вроде </a:t>
            </a:r>
            <a:r>
              <a:rPr lang="en-US" dirty="0" smtClean="0"/>
              <a:t>Microsoft PowerPoint</a:t>
            </a:r>
            <a:endParaRPr lang="ru-RU" dirty="0" smtClean="0"/>
          </a:p>
          <a:p>
            <a:pPr lvl="1"/>
            <a:r>
              <a:rPr lang="ru-RU" dirty="0" smtClean="0"/>
              <a:t>Пользователь может создавать фигуры на основе имеющихся прототипов фигур</a:t>
            </a:r>
          </a:p>
          <a:p>
            <a:pPr lvl="1"/>
            <a:r>
              <a:rPr lang="ru-RU" dirty="0" smtClean="0"/>
              <a:t>Количество прототипов фигур потенциально может быть неограниченным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7099" y="1721224"/>
            <a:ext cx="3610815" cy="4940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052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</a:t>
            </a:r>
            <a:endParaRPr lang="ru-RU" dirty="0"/>
          </a:p>
        </p:txBody>
      </p:sp>
      <p:graphicFrame>
        <p:nvGraphicFramePr>
          <p:cNvPr id="14" name="Содержимое 1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Выноска 1 14"/>
          <p:cNvSpPr/>
          <p:nvPr/>
        </p:nvSpPr>
        <p:spPr>
          <a:xfrm>
            <a:off x="6286512" y="1857364"/>
            <a:ext cx="2428892" cy="857256"/>
          </a:xfrm>
          <a:prstGeom prst="borderCallout1">
            <a:avLst>
              <a:gd name="adj1" fmla="val 108008"/>
              <a:gd name="adj2" fmla="val 5332"/>
              <a:gd name="adj3" fmla="val 169354"/>
              <a:gd name="adj4" fmla="val -23086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/>
              <a:t>Абстрактный прототип</a:t>
            </a:r>
            <a:endParaRPr lang="ru-RU" sz="1600" dirty="0"/>
          </a:p>
        </p:txBody>
      </p:sp>
      <p:sp>
        <p:nvSpPr>
          <p:cNvPr id="16" name="Выноска 1 15"/>
          <p:cNvSpPr/>
          <p:nvPr/>
        </p:nvSpPr>
        <p:spPr>
          <a:xfrm>
            <a:off x="6643702" y="3071810"/>
            <a:ext cx="2428892" cy="571504"/>
          </a:xfrm>
          <a:prstGeom prst="borderCallout1">
            <a:avLst>
              <a:gd name="adj1" fmla="val 108008"/>
              <a:gd name="adj2" fmla="val 5332"/>
              <a:gd name="adj3" fmla="val 230530"/>
              <a:gd name="adj4" fmla="val -43571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/>
              <a:t>Конкретные прототипы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8913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ru-RU" b="1" dirty="0" smtClean="0"/>
              <a:t>Анти-паттерн Газовая </a:t>
            </a:r>
            <a:r>
              <a:rPr lang="ru-RU" b="1" dirty="0"/>
              <a:t>фабрика</a:t>
            </a:r>
            <a:endParaRPr lang="be-BY" b="1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412776"/>
            <a:ext cx="8183880" cy="79208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endParaRPr lang="be-BY" sz="3200" i="1" dirty="0"/>
          </a:p>
        </p:txBody>
      </p:sp>
      <p:sp>
        <p:nvSpPr>
          <p:cNvPr id="3" name="AutoShape 4" descr="Image result for паттерн фабричный метод диаграмм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e-BY"/>
          </a:p>
        </p:txBody>
      </p:sp>
      <p:sp>
        <p:nvSpPr>
          <p:cNvPr id="8" name="AutoShape 6" descr="Image result for паттерн фабричный метод диаграмм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e-BY"/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1990079"/>
            <a:ext cx="74888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Излишняя сложность дизайна</a:t>
            </a:r>
            <a:endParaRPr lang="ru-RU" sz="2800" dirty="0"/>
          </a:p>
          <a:p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275933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Область применения паттерна «Строитель»</a:t>
            </a:r>
            <a:endParaRPr lang="ru-RU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Алгоритм создания сложного объекта не должен зависеть от того, из каких частей состоит объект и как они стыкуются между собой </a:t>
            </a:r>
          </a:p>
          <a:p>
            <a:r>
              <a:rPr lang="ru-RU"/>
              <a:t>Процесс конструирования должен обеспечивать различные представления конструируемого объекта </a:t>
            </a:r>
          </a:p>
        </p:txBody>
      </p:sp>
    </p:spTree>
    <p:extLst>
      <p:ext uri="{BB962C8B-B14F-4D97-AF65-F5344CB8AC3E}">
        <p14:creationId xmlns:p14="http://schemas.microsoft.com/office/powerpoint/2010/main" val="385921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grpSp>
        <p:nvGrpSpPr>
          <p:cNvPr id="42" name="Группа 41"/>
          <p:cNvGrpSpPr/>
          <p:nvPr/>
        </p:nvGrpSpPr>
        <p:grpSpPr>
          <a:xfrm>
            <a:off x="500034" y="2000240"/>
            <a:ext cx="7858180" cy="3214710"/>
            <a:chOff x="571472" y="2571744"/>
            <a:chExt cx="7858180" cy="3214710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571472" y="2571744"/>
              <a:ext cx="1500198" cy="1071570"/>
              <a:chOff x="571472" y="2571744"/>
              <a:chExt cx="1500198" cy="1071570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571472" y="257174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Director</a:t>
                </a:r>
                <a:endParaRPr lang="ru-RU" b="1" dirty="0"/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571472" y="292893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571472" y="328612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+Construct()</a:t>
                </a:r>
                <a:endParaRPr lang="ru-RU" dirty="0"/>
              </a:p>
            </p:txBody>
          </p:sp>
        </p:grpSp>
        <p:sp>
          <p:nvSpPr>
            <p:cNvPr id="8" name="Загнутый угол 7"/>
            <p:cNvSpPr/>
            <p:nvPr/>
          </p:nvSpPr>
          <p:spPr>
            <a:xfrm>
              <a:off x="571472" y="4357694"/>
              <a:ext cx="2571768" cy="857256"/>
            </a:xfrm>
            <a:prstGeom prst="foldedCorner">
              <a:avLst>
                <a:gd name="adj" fmla="val 4037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rtlCol="0" anchor="t"/>
            <a:lstStyle/>
            <a:p>
              <a:r>
                <a:rPr lang="en-US" sz="1600" dirty="0" smtClean="0"/>
                <a:t>for  each item in structure</a:t>
              </a:r>
            </a:p>
            <a:p>
              <a:r>
                <a:rPr lang="en-US" sz="1600" dirty="0" smtClean="0"/>
                <a:t>{</a:t>
              </a:r>
              <a:r>
                <a:rPr lang="en-US" sz="1600" dirty="0" err="1" smtClean="0"/>
                <a:t>builder.BuildPart</a:t>
              </a:r>
              <a:r>
                <a:rPr lang="en-US" sz="1600" dirty="0" smtClean="0"/>
                <a:t>()}</a:t>
              </a:r>
              <a:endParaRPr lang="ru-RU" sz="1600" dirty="0"/>
            </a:p>
          </p:txBody>
        </p:sp>
        <p:grpSp>
          <p:nvGrpSpPr>
            <p:cNvPr id="10" name="Группа 9"/>
            <p:cNvGrpSpPr/>
            <p:nvPr/>
          </p:nvGrpSpPr>
          <p:grpSpPr>
            <a:xfrm>
              <a:off x="3643306" y="2571744"/>
              <a:ext cx="2357454" cy="1071570"/>
              <a:chOff x="571472" y="2571744"/>
              <a:chExt cx="1500198" cy="1071570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571472" y="257174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Builder</a:t>
                </a:r>
                <a:endParaRPr lang="ru-RU" b="1" dirty="0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571472" y="292893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13" name="Прямоугольник 12"/>
              <p:cNvSpPr/>
              <p:nvPr/>
            </p:nvSpPr>
            <p:spPr>
              <a:xfrm>
                <a:off x="571472" y="328612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+</a:t>
                </a:r>
                <a:r>
                  <a:rPr lang="en-US" dirty="0" err="1" smtClean="0"/>
                  <a:t>BuildPart</a:t>
                </a:r>
                <a:r>
                  <a:rPr lang="en-US" dirty="0" smtClean="0"/>
                  <a:t>()</a:t>
                </a:r>
                <a:endParaRPr lang="ru-RU" dirty="0"/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>
              <a:off x="3643306" y="4500570"/>
              <a:ext cx="2357454" cy="1285884"/>
              <a:chOff x="571472" y="2571744"/>
              <a:chExt cx="1500198" cy="1285884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571472" y="257174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/>
                  <a:t>ConcreteBuilder</a:t>
                </a:r>
                <a:endParaRPr lang="ru-RU" b="1" dirty="0"/>
              </a:p>
            </p:txBody>
          </p:sp>
          <p:sp>
            <p:nvSpPr>
              <p:cNvPr id="16" name="Прямоугольник 15"/>
              <p:cNvSpPr/>
              <p:nvPr/>
            </p:nvSpPr>
            <p:spPr>
              <a:xfrm>
                <a:off x="571472" y="292893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571472" y="3286124"/>
                <a:ext cx="1500198" cy="5715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+</a:t>
                </a:r>
                <a:r>
                  <a:rPr lang="en-US" dirty="0" err="1" smtClean="0"/>
                  <a:t>BuildPart</a:t>
                </a:r>
                <a:r>
                  <a:rPr lang="en-US" dirty="0" smtClean="0"/>
                  <a:t>()</a:t>
                </a:r>
                <a:br>
                  <a:rPr lang="en-US" dirty="0" smtClean="0"/>
                </a:br>
                <a:r>
                  <a:rPr lang="en-US" dirty="0" smtClean="0"/>
                  <a:t>+</a:t>
                </a:r>
                <a:r>
                  <a:rPr lang="en-US" dirty="0" err="1" smtClean="0"/>
                  <a:t>GetResult</a:t>
                </a:r>
                <a:r>
                  <a:rPr lang="en-US" dirty="0" smtClean="0"/>
                  <a:t>()</a:t>
                </a:r>
                <a:endParaRPr lang="ru-RU" dirty="0"/>
              </a:p>
            </p:txBody>
          </p:sp>
        </p:grpSp>
        <p:grpSp>
          <p:nvGrpSpPr>
            <p:cNvPr id="18" name="Группа 17"/>
            <p:cNvGrpSpPr/>
            <p:nvPr/>
          </p:nvGrpSpPr>
          <p:grpSpPr>
            <a:xfrm>
              <a:off x="6929454" y="4500570"/>
              <a:ext cx="1500198" cy="1071570"/>
              <a:chOff x="571472" y="2571744"/>
              <a:chExt cx="1500198" cy="1071570"/>
            </a:xfrm>
          </p:grpSpPr>
          <p:sp>
            <p:nvSpPr>
              <p:cNvPr id="19" name="Прямоугольник 18"/>
              <p:cNvSpPr/>
              <p:nvPr/>
            </p:nvSpPr>
            <p:spPr>
              <a:xfrm>
                <a:off x="571472" y="257174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Product</a:t>
                </a:r>
                <a:endParaRPr lang="ru-RU" b="1" dirty="0"/>
              </a:p>
            </p:txBody>
          </p:sp>
          <p:sp>
            <p:nvSpPr>
              <p:cNvPr id="20" name="Прямоугольник 19"/>
              <p:cNvSpPr/>
              <p:nvPr/>
            </p:nvSpPr>
            <p:spPr>
              <a:xfrm>
                <a:off x="571472" y="292893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21" name="Прямоугольник 20"/>
              <p:cNvSpPr/>
              <p:nvPr/>
            </p:nvSpPr>
            <p:spPr>
              <a:xfrm>
                <a:off x="571472" y="328612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dirty="0"/>
              </a:p>
            </p:txBody>
          </p:sp>
        </p:grpSp>
        <p:sp>
          <p:nvSpPr>
            <p:cNvPr id="22" name="Ромб 21"/>
            <p:cNvSpPr/>
            <p:nvPr/>
          </p:nvSpPr>
          <p:spPr>
            <a:xfrm>
              <a:off x="2071670" y="2928934"/>
              <a:ext cx="428628" cy="357190"/>
            </a:xfrm>
            <a:prstGeom prst="diamon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" name="Прямая со стрелкой 23"/>
            <p:cNvCxnSpPr>
              <a:stCxn id="22" idx="3"/>
              <a:endCxn id="12" idx="1"/>
            </p:cNvCxnSpPr>
            <p:nvPr/>
          </p:nvCxnSpPr>
          <p:spPr>
            <a:xfrm>
              <a:off x="2500298" y="3107529"/>
              <a:ext cx="1143008" cy="1588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8" idx="0"/>
            </p:cNvCxnSpPr>
            <p:nvPr/>
          </p:nvCxnSpPr>
          <p:spPr>
            <a:xfrm rot="5400000" flipH="1" flipV="1">
              <a:off x="1500166" y="4000504"/>
              <a:ext cx="71438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Равнобедренный треугольник 34"/>
            <p:cNvSpPr/>
            <p:nvPr/>
          </p:nvSpPr>
          <p:spPr>
            <a:xfrm>
              <a:off x="4643438" y="3643314"/>
              <a:ext cx="357190" cy="21431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7" name="Прямая соединительная линия 36"/>
            <p:cNvCxnSpPr>
              <a:stCxn id="35" idx="3"/>
              <a:endCxn id="15" idx="0"/>
            </p:cNvCxnSpPr>
            <p:nvPr/>
          </p:nvCxnSpPr>
          <p:spPr>
            <a:xfrm rot="5400000">
              <a:off x="4500562" y="4179099"/>
              <a:ext cx="64294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15" idx="3"/>
              <a:endCxn id="19" idx="1"/>
            </p:cNvCxnSpPr>
            <p:nvPr/>
          </p:nvCxnSpPr>
          <p:spPr>
            <a:xfrm>
              <a:off x="6000760" y="4679165"/>
              <a:ext cx="928694" cy="1588"/>
            </a:xfrm>
            <a:prstGeom prst="straightConnector1">
              <a:avLst/>
            </a:prstGeom>
            <a:ln w="19050">
              <a:prstDash val="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143108" y="2643182"/>
              <a:ext cx="857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builder</a:t>
              </a:r>
              <a:endParaRPr lang="ru-RU" sz="1600" dirty="0"/>
            </a:p>
          </p:txBody>
        </p:sp>
      </p:grpSp>
      <p:sp>
        <p:nvSpPr>
          <p:cNvPr id="43" name="Выноска 1 42"/>
          <p:cNvSpPr/>
          <p:nvPr/>
        </p:nvSpPr>
        <p:spPr>
          <a:xfrm>
            <a:off x="6429388" y="1785926"/>
            <a:ext cx="2500330" cy="857256"/>
          </a:xfrm>
          <a:prstGeom prst="borderCallout1">
            <a:avLst>
              <a:gd name="adj1" fmla="val 20020"/>
              <a:gd name="adj2" fmla="val -3254"/>
              <a:gd name="adj3" fmla="val 45834"/>
              <a:gd name="adj4" fmla="val -24619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Задает абстрактный интерфейс для частей объекта </a:t>
            </a:r>
            <a:r>
              <a:rPr lang="en-US" sz="1400" dirty="0" smtClean="0"/>
              <a:t>Product</a:t>
            </a:r>
            <a:endParaRPr lang="ru-RU" sz="1400" dirty="0"/>
          </a:p>
        </p:txBody>
      </p:sp>
      <p:sp>
        <p:nvSpPr>
          <p:cNvPr id="44" name="Выноска 1 43"/>
          <p:cNvSpPr/>
          <p:nvPr/>
        </p:nvSpPr>
        <p:spPr>
          <a:xfrm>
            <a:off x="2500298" y="5500702"/>
            <a:ext cx="3786214" cy="1285860"/>
          </a:xfrm>
          <a:prstGeom prst="borderCallout1">
            <a:avLst>
              <a:gd name="adj1" fmla="val -4671"/>
              <a:gd name="adj2" fmla="val 9895"/>
              <a:gd name="adj3" fmla="val -102118"/>
              <a:gd name="adj4" fmla="val 32280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Реализует интерфейс </a:t>
            </a:r>
            <a:r>
              <a:rPr lang="en-US" sz="1400" dirty="0" smtClean="0"/>
              <a:t>Builder, </a:t>
            </a:r>
            <a:r>
              <a:rPr lang="ru-RU" sz="1400" dirty="0" smtClean="0"/>
              <a:t>конструирует и собирает вместе части продукта</a:t>
            </a:r>
          </a:p>
          <a:p>
            <a:r>
              <a:rPr lang="ru-RU" sz="1400" dirty="0" smtClean="0"/>
              <a:t>Определяет создаваемое представление продукта и следит за ним</a:t>
            </a:r>
          </a:p>
          <a:p>
            <a:r>
              <a:rPr lang="ru-RU" sz="1400" dirty="0" smtClean="0"/>
              <a:t>Предоставляет интерфейс для доступа к продукту</a:t>
            </a:r>
            <a:endParaRPr lang="ru-RU" sz="1400" dirty="0"/>
          </a:p>
        </p:txBody>
      </p:sp>
      <p:sp>
        <p:nvSpPr>
          <p:cNvPr id="45" name="Выноска 1 44"/>
          <p:cNvSpPr/>
          <p:nvPr/>
        </p:nvSpPr>
        <p:spPr>
          <a:xfrm>
            <a:off x="0" y="4786322"/>
            <a:ext cx="2714612" cy="571504"/>
          </a:xfrm>
          <a:prstGeom prst="borderCallout1">
            <a:avLst>
              <a:gd name="adj1" fmla="val -9609"/>
              <a:gd name="adj2" fmla="val 3857"/>
              <a:gd name="adj3" fmla="val -439600"/>
              <a:gd name="adj4" fmla="val 22618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Конструирует продукт при помощи интерфейса </a:t>
            </a:r>
            <a:r>
              <a:rPr lang="en-US" sz="1400" dirty="0" smtClean="0"/>
              <a:t>Builder</a:t>
            </a:r>
            <a:endParaRPr lang="ru-RU" sz="1400" dirty="0"/>
          </a:p>
        </p:txBody>
      </p:sp>
      <p:sp>
        <p:nvSpPr>
          <p:cNvPr id="46" name="Выноска 1 45"/>
          <p:cNvSpPr/>
          <p:nvPr/>
        </p:nvSpPr>
        <p:spPr>
          <a:xfrm>
            <a:off x="6429388" y="5072074"/>
            <a:ext cx="2643206" cy="1714488"/>
          </a:xfrm>
          <a:prstGeom prst="borderCallout1">
            <a:avLst>
              <a:gd name="adj1" fmla="val -4530"/>
              <a:gd name="adj2" fmla="val 91199"/>
              <a:gd name="adj3" fmla="val -55795"/>
              <a:gd name="adj4" fmla="val 69803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Представляет сложный конструируемый объект</a:t>
            </a:r>
          </a:p>
          <a:p>
            <a:r>
              <a:rPr lang="ru-RU" sz="1400" dirty="0" smtClean="0"/>
              <a:t>Включает классы, которые определяют составные части и интерфейсы для сборки конечного результата из частей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15116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Отношения между участниками паттерна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Клиент создает новый  объект «Распорядитель» (</a:t>
            </a:r>
            <a:r>
              <a:rPr lang="en-US" dirty="0" smtClean="0"/>
              <a:t>Director)</a:t>
            </a:r>
            <a:r>
              <a:rPr lang="ru-RU" dirty="0" smtClean="0"/>
              <a:t> и конфигурирует его новым объектом-строителем </a:t>
            </a:r>
            <a:r>
              <a:rPr lang="en-US" dirty="0" smtClean="0"/>
              <a:t>Builder</a:t>
            </a:r>
          </a:p>
          <a:p>
            <a:r>
              <a:rPr lang="ru-RU" dirty="0" smtClean="0"/>
              <a:t>Распорядитель уведомляет строителя о необходимости построения очередной части продукта</a:t>
            </a:r>
          </a:p>
          <a:p>
            <a:r>
              <a:rPr lang="ru-RU" dirty="0" smtClean="0"/>
              <a:t>Строитель</a:t>
            </a:r>
            <a:r>
              <a:rPr lang="en-US" dirty="0" smtClean="0"/>
              <a:t> </a:t>
            </a:r>
            <a:r>
              <a:rPr lang="ru-RU" dirty="0" smtClean="0"/>
              <a:t>обрабатывает запросы распорядителя и добавляет новые части к продукту</a:t>
            </a:r>
          </a:p>
          <a:p>
            <a:r>
              <a:rPr lang="ru-RU" dirty="0" smtClean="0"/>
              <a:t>Клиент забирает продукт у строителя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5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Достоинства паттерна «Строитель»</a:t>
            </a:r>
            <a:endParaRPr lang="ru-RU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Позволяет изменять внутреннее представление </a:t>
            </a:r>
            <a:r>
              <a:rPr lang="ru-RU" dirty="0" smtClean="0"/>
              <a:t>продукта</a:t>
            </a:r>
          </a:p>
          <a:p>
            <a:pPr lvl="1"/>
            <a:r>
              <a:rPr lang="ru-RU" dirty="0" smtClean="0"/>
              <a:t>Распорядителю предоставляется абстрактный интерфейс Строителя, скрывающего структуру продукта и процесс сборки</a:t>
            </a:r>
          </a:p>
          <a:p>
            <a:pPr lvl="2"/>
            <a:r>
              <a:rPr lang="ru-RU" dirty="0" smtClean="0"/>
              <a:t>Для изменения внутреннего представления достаточно определить новую реализацию Строителя</a:t>
            </a:r>
            <a:endParaRPr lang="ru-RU" dirty="0"/>
          </a:p>
          <a:p>
            <a:r>
              <a:rPr lang="ru-RU" dirty="0"/>
              <a:t>Изолирует код, реализующий конструирование и представление </a:t>
            </a:r>
            <a:endParaRPr lang="ru-RU" dirty="0" smtClean="0"/>
          </a:p>
          <a:p>
            <a:pPr lvl="1"/>
            <a:r>
              <a:rPr lang="ru-RU" dirty="0" smtClean="0"/>
              <a:t>Клиенту не нужно знать о классах, задающих внутреннюю структуру продукта (в интерфейсе строителя они отсутствуют)</a:t>
            </a:r>
            <a:endParaRPr lang="ru-RU" dirty="0"/>
          </a:p>
          <a:p>
            <a:r>
              <a:rPr lang="ru-RU" dirty="0"/>
              <a:t>Дает более тонкий контроль над процессом конструирования </a:t>
            </a:r>
            <a:endParaRPr lang="ru-RU" dirty="0" smtClean="0"/>
          </a:p>
          <a:p>
            <a:pPr lvl="1"/>
            <a:r>
              <a:rPr lang="ru-RU" dirty="0" smtClean="0"/>
              <a:t>Процесс построения продукта происходит не сразу, как в других порождающих паттернах, а шаг за шагом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7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 редакторе форматированного текстового документа необходимо реализовать возможность преобразования его в различные форматы</a:t>
            </a:r>
          </a:p>
          <a:p>
            <a:pPr lvl="1"/>
            <a:r>
              <a:rPr lang="en-US" dirty="0" smtClean="0"/>
              <a:t>Plain text, HTML, RTF, PDF, DOC, DOCX</a:t>
            </a:r>
            <a:endParaRPr lang="ru-RU" dirty="0" smtClean="0"/>
          </a:p>
          <a:p>
            <a:pPr lvl="2"/>
            <a:r>
              <a:rPr lang="ru-RU" dirty="0" smtClean="0"/>
              <a:t>Список можно продолжить</a:t>
            </a:r>
            <a:endParaRPr lang="en-US" dirty="0" smtClean="0"/>
          </a:p>
          <a:p>
            <a:r>
              <a:rPr lang="ru-RU" dirty="0" smtClean="0"/>
              <a:t>Задача решается путем введения сущностей</a:t>
            </a:r>
          </a:p>
          <a:p>
            <a:pPr lvl="1"/>
            <a:r>
              <a:rPr lang="ru-RU" dirty="0" smtClean="0"/>
              <a:t>Распорядитель - </a:t>
            </a:r>
            <a:r>
              <a:rPr lang="en-US" dirty="0" err="1" smtClean="0"/>
              <a:t>CFormattedTextReader</a:t>
            </a:r>
            <a:endParaRPr lang="ru-RU" dirty="0" smtClean="0"/>
          </a:p>
          <a:p>
            <a:pPr lvl="1"/>
            <a:r>
              <a:rPr lang="ru-RU" dirty="0" smtClean="0"/>
              <a:t>Строитель – </a:t>
            </a:r>
            <a:r>
              <a:rPr lang="en-US" dirty="0" err="1" smtClean="0"/>
              <a:t>CTextConverter</a:t>
            </a:r>
            <a:endParaRPr lang="ru-RU" dirty="0" smtClean="0"/>
          </a:p>
          <a:p>
            <a:pPr lvl="1"/>
            <a:r>
              <a:rPr lang="ru-RU" dirty="0" smtClean="0"/>
              <a:t>Конкретный Строитель – </a:t>
            </a:r>
            <a:r>
              <a:rPr lang="en-US" dirty="0" err="1" smtClean="0"/>
              <a:t>CHtmlConverter</a:t>
            </a:r>
            <a:r>
              <a:rPr lang="en-US" dirty="0" smtClean="0"/>
              <a:t>, </a:t>
            </a:r>
            <a:r>
              <a:rPr lang="en-US" dirty="0" err="1" smtClean="0"/>
              <a:t>CRTFConverter</a:t>
            </a:r>
            <a:r>
              <a:rPr lang="en-US" dirty="0" smtClean="0"/>
              <a:t>, </a:t>
            </a:r>
            <a:r>
              <a:rPr lang="en-US" dirty="0" err="1" smtClean="0"/>
              <a:t>CPlainTextConverter</a:t>
            </a:r>
            <a:r>
              <a:rPr lang="en-US" dirty="0" smtClean="0"/>
              <a:t>, </a:t>
            </a:r>
            <a:r>
              <a:rPr lang="en-US" dirty="0" err="1" smtClean="0"/>
              <a:t>CPDFConverter</a:t>
            </a:r>
            <a:r>
              <a:rPr lang="en-US" dirty="0" smtClean="0"/>
              <a:t>, …</a:t>
            </a:r>
          </a:p>
          <a:p>
            <a:pPr lvl="1"/>
            <a:r>
              <a:rPr lang="ru-RU" dirty="0" smtClean="0"/>
              <a:t>Продукт –</a:t>
            </a:r>
            <a:r>
              <a:rPr lang="en-US" dirty="0" smtClean="0"/>
              <a:t> </a:t>
            </a:r>
            <a:r>
              <a:rPr lang="en-US" dirty="0" err="1" smtClean="0"/>
              <a:t>CPlainTextDocument</a:t>
            </a:r>
            <a:r>
              <a:rPr lang="en-US" dirty="0" smtClean="0"/>
              <a:t>, </a:t>
            </a:r>
            <a:r>
              <a:rPr lang="en-US" dirty="0" err="1" smtClean="0"/>
              <a:t>CHtmlDocument</a:t>
            </a:r>
            <a:r>
              <a:rPr lang="en-US" dirty="0" smtClean="0"/>
              <a:t>, </a:t>
            </a:r>
            <a:r>
              <a:rPr lang="en-US" dirty="0" err="1" smtClean="0"/>
              <a:t>CRTFDocument</a:t>
            </a:r>
            <a:r>
              <a:rPr lang="en-US" dirty="0" smtClean="0"/>
              <a:t>, </a:t>
            </a:r>
            <a:r>
              <a:rPr lang="en-US" dirty="0" err="1" smtClean="0"/>
              <a:t>CPDFDocument</a:t>
            </a:r>
            <a:r>
              <a:rPr lang="en-US" dirty="0" smtClean="0"/>
              <a:t>,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786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классов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Выноска 1 4"/>
          <p:cNvSpPr/>
          <p:nvPr/>
        </p:nvSpPr>
        <p:spPr>
          <a:xfrm>
            <a:off x="142844" y="6143644"/>
            <a:ext cx="1785950" cy="571504"/>
          </a:xfrm>
          <a:prstGeom prst="borderCallout1">
            <a:avLst>
              <a:gd name="adj1" fmla="val -6435"/>
              <a:gd name="adj2" fmla="val 13711"/>
              <a:gd name="adj3" fmla="val -428276"/>
              <a:gd name="adj4" fmla="val 45755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Распорядитель</a:t>
            </a:r>
            <a:endParaRPr lang="ru-RU" dirty="0"/>
          </a:p>
        </p:txBody>
      </p:sp>
      <p:sp>
        <p:nvSpPr>
          <p:cNvPr id="6" name="Выноска 1 5"/>
          <p:cNvSpPr/>
          <p:nvPr/>
        </p:nvSpPr>
        <p:spPr>
          <a:xfrm>
            <a:off x="7215206" y="6143644"/>
            <a:ext cx="1785950" cy="571504"/>
          </a:xfrm>
          <a:prstGeom prst="borderCallout1">
            <a:avLst>
              <a:gd name="adj1" fmla="val -15324"/>
              <a:gd name="adj2" fmla="val 62066"/>
              <a:gd name="adj3" fmla="val -438435"/>
              <a:gd name="adj4" fmla="val -23324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Продукты</a:t>
            </a:r>
            <a:endParaRPr lang="ru-RU" dirty="0"/>
          </a:p>
        </p:txBody>
      </p:sp>
      <p:sp>
        <p:nvSpPr>
          <p:cNvPr id="7" name="Выноска 1 6"/>
          <p:cNvSpPr/>
          <p:nvPr/>
        </p:nvSpPr>
        <p:spPr>
          <a:xfrm>
            <a:off x="3571868" y="6143644"/>
            <a:ext cx="1785950" cy="571504"/>
          </a:xfrm>
          <a:prstGeom prst="borderCallout1">
            <a:avLst>
              <a:gd name="adj1" fmla="val -13102"/>
              <a:gd name="adj2" fmla="val 54244"/>
              <a:gd name="adj3" fmla="val -428911"/>
              <a:gd name="adj4" fmla="val 40472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Строитель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86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r>
              <a:rPr lang="ru-RU" dirty="0" smtClean="0"/>
              <a:t> (Одиночка)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52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467</TotalTime>
  <Words>1105</Words>
  <Application>Microsoft Office PowerPoint</Application>
  <PresentationFormat>Экран (4:3)</PresentationFormat>
  <Paragraphs>154</Paragraphs>
  <Slides>24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Метро</vt:lpstr>
      <vt:lpstr>Порождающие паттерны</vt:lpstr>
      <vt:lpstr>Назначение паттерна «Строитель»</vt:lpstr>
      <vt:lpstr>Область применения паттерна «Строитель»</vt:lpstr>
      <vt:lpstr>Структура</vt:lpstr>
      <vt:lpstr>Отношения между участниками паттерна</vt:lpstr>
      <vt:lpstr>Достоинства паттерна «Строитель»</vt:lpstr>
      <vt:lpstr>Пример использования</vt:lpstr>
      <vt:lpstr>Иерархия классов</vt:lpstr>
      <vt:lpstr>Singleton (Одиночка)</vt:lpstr>
      <vt:lpstr>Назначение паттерна «Одиночка»</vt:lpstr>
      <vt:lpstr>Применимость</vt:lpstr>
      <vt:lpstr>Структура</vt:lpstr>
      <vt:lpstr>Отношения</vt:lpstr>
      <vt:lpstr>Достоинства</vt:lpstr>
      <vt:lpstr>Prototype (Прототип)</vt:lpstr>
      <vt:lpstr>Назначение паттерна «Прототип»</vt:lpstr>
      <vt:lpstr>Структура</vt:lpstr>
      <vt:lpstr>Отношения между участниками паттерна</vt:lpstr>
      <vt:lpstr>Применимость паттерна «Прототип»</vt:lpstr>
      <vt:lpstr>Преимущества использования паттерна «Прототип»</vt:lpstr>
      <vt:lpstr>Преимущества использования паттерна «Прототип»</vt:lpstr>
      <vt:lpstr>Пример использования паттерна «Прототип»</vt:lpstr>
      <vt:lpstr>Иерархия</vt:lpstr>
      <vt:lpstr>Анти-паттерн Газовая фабрика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Порождающие паттерны</dc:title>
  <dc:creator>Spadar</dc:creator>
  <cp:lastModifiedBy>Петухов Юрий Александрович</cp:lastModifiedBy>
  <cp:revision>83</cp:revision>
  <dcterms:created xsi:type="dcterms:W3CDTF">2015-08-08T17:58:02Z</dcterms:created>
  <dcterms:modified xsi:type="dcterms:W3CDTF">2015-09-09T13:45:00Z</dcterms:modified>
</cp:coreProperties>
</file>