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0D8D-4F22-46BE-8974-CB6DDD54AD3A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CFF39-9FC3-4874-82AB-C1A0FFC775A7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0D8D-4F22-46BE-8974-CB6DDD54AD3A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CFF39-9FC3-4874-82AB-C1A0FFC775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0D8D-4F22-46BE-8974-CB6DDD54AD3A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CFF39-9FC3-4874-82AB-C1A0FFC775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0D8D-4F22-46BE-8974-CB6DDD54AD3A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CFF39-9FC3-4874-82AB-C1A0FFC775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0D8D-4F22-46BE-8974-CB6DDD54AD3A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CFF39-9FC3-4874-82AB-C1A0FFC775A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0D8D-4F22-46BE-8974-CB6DDD54AD3A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CFF39-9FC3-4874-82AB-C1A0FFC775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0D8D-4F22-46BE-8974-CB6DDD54AD3A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CFF39-9FC3-4874-82AB-C1A0FFC775A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0D8D-4F22-46BE-8974-CB6DDD54AD3A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CFF39-9FC3-4874-82AB-C1A0FFC775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0D8D-4F22-46BE-8974-CB6DDD54AD3A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CFF39-9FC3-4874-82AB-C1A0FFC775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0D8D-4F22-46BE-8974-CB6DDD54AD3A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CFF39-9FC3-4874-82AB-C1A0FFC775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0650D8D-4F22-46BE-8974-CB6DDD54AD3A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D0CFF39-9FC3-4874-82AB-C1A0FFC775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0650D8D-4F22-46BE-8974-CB6DDD54AD3A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D0CFF39-9FC3-4874-82AB-C1A0FFC775A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nannya.org/?view=concept:1735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nannya.org/?view=concept:173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nannya.org/?view=concept:173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980728"/>
            <a:ext cx="7772400" cy="1975104"/>
          </a:xfrm>
        </p:spPr>
        <p:txBody>
          <a:bodyPr/>
          <a:lstStyle/>
          <a:p>
            <a:pPr algn="ctr"/>
            <a:r>
              <a:rPr lang="ru-RU" dirty="0" smtClean="0"/>
              <a:t>Диаграммы развертывания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Ю.А. Петухов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3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74519" y="1484784"/>
            <a:ext cx="7772400" cy="164544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является </a:t>
            </a:r>
            <a:r>
              <a:rPr lang="ru-RU" dirty="0"/>
              <a:t>разновидностью </a:t>
            </a:r>
            <a:r>
              <a:rPr lang="ru-RU" dirty="0" smtClean="0"/>
              <a:t>ассоциации</a:t>
            </a:r>
          </a:p>
          <a:p>
            <a:r>
              <a:rPr lang="ru-RU" dirty="0" smtClean="0"/>
              <a:t>указывает </a:t>
            </a:r>
            <a:r>
              <a:rPr lang="ru-RU" dirty="0"/>
              <a:t>на необходимость организации физического канала для обмена информацией между соответствующими узлами</a:t>
            </a:r>
            <a:endParaRPr lang="ru-RU" dirty="0"/>
          </a:p>
        </p:txBody>
      </p:sp>
      <p:pic>
        <p:nvPicPr>
          <p:cNvPr id="4098" name="Picture 2" descr="http://www.znannya.org/images/uml_deployment_diagram_11/gl11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699623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22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Соединение: зависимость</a:t>
            </a:r>
            <a:endParaRPr lang="ru-RU" dirty="0"/>
          </a:p>
        </p:txBody>
      </p:sp>
      <p:pic>
        <p:nvPicPr>
          <p:cNvPr id="5122" name="Picture 2" descr="http://www.znannya.org/images/uml_deployment_diagram_11/gl11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068960"/>
            <a:ext cx="7252231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783560"/>
            <a:ext cx="8122096" cy="1285400"/>
          </a:xfrm>
        </p:spPr>
        <p:txBody>
          <a:bodyPr/>
          <a:lstStyle/>
          <a:p>
            <a:r>
              <a:rPr lang="ru-RU" dirty="0" smtClean="0"/>
              <a:t>альтернатива </a:t>
            </a:r>
            <a:r>
              <a:rPr lang="ru-RU" dirty="0"/>
              <a:t>вложенному </a:t>
            </a:r>
            <a:r>
              <a:rPr lang="ru-RU" dirty="0" smtClean="0"/>
              <a:t>изображению </a:t>
            </a:r>
            <a:r>
              <a:rPr lang="ru-RU" dirty="0" smtClean="0">
                <a:hlinkClick r:id="rId3" tooltip="Компонента - Некоторая абстрактная единица, которая обладает функциональностью, т. е. может выполнять определенные действия, связанные с решением поставленных задач.  "/>
              </a:rPr>
              <a:t>компонентов</a:t>
            </a:r>
            <a:r>
              <a:rPr lang="ru-RU" dirty="0"/>
              <a:t> внутри символа узла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774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 descr="http://www.znannya.org/images/uml_deployment_diagram_11/gl11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98786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470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532440" cy="914400"/>
          </a:xfrm>
        </p:spPr>
        <p:txBody>
          <a:bodyPr/>
          <a:lstStyle/>
          <a:p>
            <a:r>
              <a:rPr lang="ru-RU" dirty="0" smtClean="0"/>
              <a:t>Пример: транспортная платформа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http://www.znannya.org/images/uml_deployment_diagram_11/gl11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08" y="1888766"/>
            <a:ext cx="7200800" cy="460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6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532440" cy="9144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 descr="http://www.intuit.ru/EDI/21_12_14_1/1419110295-31391/tutorial/356/objects/2/files/02_2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74695"/>
            <a:ext cx="7416824" cy="517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42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развертывания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сложные программные системы могут реализовываться в сетевом варианте на различных вычислительных платформах и технологиях доступа к распределенным базам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интеграция </a:t>
            </a:r>
            <a:r>
              <a:rPr lang="ru-RU" dirty="0"/>
              <a:t>программной системы с Интернетом определяет необходимость решения дополнительных вопросов при проектировании </a:t>
            </a:r>
            <a:r>
              <a:rPr lang="ru-RU" dirty="0" smtClean="0"/>
              <a:t>системы (обеспечение </a:t>
            </a:r>
            <a:r>
              <a:rPr lang="ru-RU" dirty="0"/>
              <a:t>безопасности, </a:t>
            </a:r>
            <a:r>
              <a:rPr lang="ru-RU" dirty="0" err="1"/>
              <a:t>криптозащищенности</a:t>
            </a:r>
            <a:r>
              <a:rPr lang="ru-RU" dirty="0"/>
              <a:t> и устойчивости доступа к информации для корпоративных </a:t>
            </a:r>
            <a:r>
              <a:rPr lang="ru-RU" dirty="0" smtClean="0"/>
              <a:t>клиентов)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5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развертывания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 технологии доступа и манипулирования данными в рамках общей схемы "клиент-сервер" также требуют размещения больших баз данных в различных сегментах корпоративной сети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20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развертывания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 предназначена для визуализации элементов и </a:t>
            </a:r>
            <a:r>
              <a:rPr lang="ru-RU" dirty="0">
                <a:hlinkClick r:id="rId2" tooltip="Компонента - Некоторая абстрактная единица, которая обладает функциональностью, т. е. может выполнять определенные действия, связанные с решением поставленных задач.  "/>
              </a:rPr>
              <a:t>компонентов</a:t>
            </a:r>
            <a:r>
              <a:rPr lang="ru-RU" dirty="0"/>
              <a:t> программы, существующих лишь на этапе ее исполнения (</a:t>
            </a:r>
            <a:r>
              <a:rPr lang="ru-RU" dirty="0" err="1"/>
              <a:t>runtime</a:t>
            </a:r>
            <a:r>
              <a:rPr lang="ru-RU" dirty="0" smtClean="0"/>
              <a:t>)</a:t>
            </a:r>
          </a:p>
          <a:p>
            <a:r>
              <a:rPr lang="ru-RU" dirty="0"/>
              <a:t>представляются только компоненты-экземпляры программы, являющиеся исполнимыми файлами или динамическими </a:t>
            </a:r>
            <a:r>
              <a:rPr lang="ru-RU" dirty="0" smtClean="0"/>
              <a:t>библиотеками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66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развертывания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 содержит графические изображения процессоров, устройств, процессов и связей между </a:t>
            </a:r>
            <a:r>
              <a:rPr lang="ru-RU" dirty="0" smtClean="0"/>
              <a:t>ними</a:t>
            </a:r>
          </a:p>
          <a:p>
            <a:r>
              <a:rPr lang="ru-RU" dirty="0"/>
              <a:t>является единой для системы в целом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50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 Определить распределение </a:t>
            </a:r>
            <a:r>
              <a:rPr lang="ru-RU" dirty="0" smtClean="0">
                <a:hlinkClick r:id="rId2" tooltip="Компонента - Некоторая абстрактная единица, которая обладает функциональностью, т. е. может выполнять определенные действия, связанные с решением поставленных задач.  "/>
              </a:rPr>
              <a:t>компонентов</a:t>
            </a:r>
            <a:r>
              <a:rPr lang="ru-RU" dirty="0" smtClean="0"/>
              <a:t> системы по ее физическим узлам. Показать физические связи между всеми узлами реализации системы на этапе ее исполнения.</a:t>
            </a:r>
          </a:p>
          <a:p>
            <a:r>
              <a:rPr lang="ru-RU" dirty="0"/>
              <a:t>Выявить узкие места системы и реконфигурировать ее топологию для достижения требуемой производительности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50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Узел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0"/>
            <a:ext cx="7772400" cy="2149496"/>
          </a:xfrm>
        </p:spPr>
        <p:txBody>
          <a:bodyPr>
            <a:normAutofit/>
          </a:bodyPr>
          <a:lstStyle/>
          <a:p>
            <a:r>
              <a:rPr lang="ru-RU" dirty="0"/>
              <a:t>представляет собой некоторый физически существующий элемент системы, обладающий некоторым вычислительным ресурсом</a:t>
            </a:r>
            <a:endParaRPr lang="ru-RU" dirty="0"/>
          </a:p>
        </p:txBody>
      </p:sp>
      <p:pic>
        <p:nvPicPr>
          <p:cNvPr id="1026" name="Picture 2" descr="http://www.znannya.org/images/uml_deployment_diagram_11/gl1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89040"/>
            <a:ext cx="564768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8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Узел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14400" y="4941168"/>
            <a:ext cx="7772400" cy="141439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«Стереотипы»</a:t>
            </a:r>
          </a:p>
          <a:p>
            <a:pPr lvl="1"/>
            <a:r>
              <a:rPr lang="ru-RU" dirty="0" smtClean="0"/>
              <a:t>"</a:t>
            </a:r>
            <a:r>
              <a:rPr lang="ru-RU" dirty="0"/>
              <a:t>процессор", "датчик", "модем", "сеть", "консоль"</a:t>
            </a:r>
            <a:endParaRPr lang="ru-RU" dirty="0"/>
          </a:p>
        </p:txBody>
      </p:sp>
      <p:pic>
        <p:nvPicPr>
          <p:cNvPr id="2052" name="Picture 4" descr="http://www.znannya.org/images/uml_deployment_diagram_11/gl11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9153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95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Узел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www.znannya.org/images/uml_deployment_diagram_11/gl11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2060848"/>
            <a:ext cx="7676991" cy="33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588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35</TotalTime>
  <Words>122</Words>
  <Application>Microsoft Office PowerPoint</Application>
  <PresentationFormat>Экран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Метро</vt:lpstr>
      <vt:lpstr>Диаграммы развертывания</vt:lpstr>
      <vt:lpstr>Диаграммы развертывания</vt:lpstr>
      <vt:lpstr>Диаграммы развертывания</vt:lpstr>
      <vt:lpstr>Диаграммы развертывания</vt:lpstr>
      <vt:lpstr>Диаграммы развертывания</vt:lpstr>
      <vt:lpstr>Цели</vt:lpstr>
      <vt:lpstr>Узел</vt:lpstr>
      <vt:lpstr>Узел</vt:lpstr>
      <vt:lpstr>Узел</vt:lpstr>
      <vt:lpstr>Соединение</vt:lpstr>
      <vt:lpstr>Соединение: зависимость</vt:lpstr>
      <vt:lpstr>Соединения</vt:lpstr>
      <vt:lpstr>Пример: транспортная платформа</vt:lpstr>
      <vt:lpstr>Пример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Диаграммы развертывания</dc:title>
  <dc:creator>Петухов Юрий Александрович</dc:creator>
  <cp:lastModifiedBy>Петухов Юрий Александрович</cp:lastModifiedBy>
  <cp:revision>18</cp:revision>
  <dcterms:created xsi:type="dcterms:W3CDTF">2015-09-30T13:09:09Z</dcterms:created>
  <dcterms:modified xsi:type="dcterms:W3CDTF">2015-09-30T13:44:14Z</dcterms:modified>
</cp:coreProperties>
</file>