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1" r:id="rId5"/>
    <p:sldId id="263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9872" y="548680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Стили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http://style.gq.com.au/media/articles/2/6/8/0/26814-1_n.jpg?120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23" y="1700808"/>
            <a:ext cx="5760640" cy="43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35547" r="23125" b="26953"/>
          <a:stretch/>
        </p:blipFill>
        <p:spPr bwMode="auto">
          <a:xfrm>
            <a:off x="131507" y="620688"/>
            <a:ext cx="894549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116632"/>
            <a:ext cx="7625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Использование ресурсов </a:t>
            </a:r>
            <a:r>
              <a:rPr lang="ru-RU" sz="2000" b="1" dirty="0">
                <a:solidFill>
                  <a:schemeClr val="tx2"/>
                </a:solidFill>
              </a:rPr>
              <a:t>для настройки </a:t>
            </a:r>
            <a:r>
              <a:rPr lang="ru-RU" sz="2000" b="1" dirty="0" smtClean="0">
                <a:solidFill>
                  <a:schemeClr val="tx2"/>
                </a:solidFill>
              </a:rPr>
              <a:t>оформления приложения</a:t>
            </a:r>
            <a:endParaRPr lang="ru-R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solidFill>
                  <a:schemeClr val="tx2"/>
                </a:solidFill>
              </a:rPr>
              <a:t>Недостатки использования ресурсов:</a:t>
            </a:r>
            <a:endParaRPr lang="ru-RU" sz="3200" b="1" dirty="0">
              <a:solidFill>
                <a:schemeClr val="tx2"/>
              </a:solidFill>
            </a:endParaRPr>
          </a:p>
          <a:p>
            <a:pPr algn="just"/>
            <a:r>
              <a:rPr lang="ru-RU" sz="3200" dirty="0"/>
              <a:t>• Нет никакого четкого признака, что все три ресурса связаны между собой. Это делает приложение менее удобным для дальнейшего </a:t>
            </a:r>
            <a:r>
              <a:rPr lang="ru-RU" sz="3200" dirty="0" smtClean="0"/>
              <a:t>сопровождения.</a:t>
            </a:r>
            <a:endParaRPr lang="ru-RU" sz="3200" dirty="0"/>
          </a:p>
          <a:p>
            <a:pPr algn="just"/>
            <a:r>
              <a:rPr lang="ru-RU" sz="3200" dirty="0"/>
              <a:t>• Код разметки для применения такого подхода будет хранить слишком большое количество описаний. </a:t>
            </a:r>
          </a:p>
        </p:txBody>
      </p:sp>
    </p:spTree>
    <p:extLst>
      <p:ext uri="{BB962C8B-B14F-4D97-AF65-F5344CB8AC3E}">
        <p14:creationId xmlns:p14="http://schemas.microsoft.com/office/powerpoint/2010/main" val="1317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5689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i="1" dirty="0" smtClean="0">
                <a:solidFill>
                  <a:srgbClr val="FF0000"/>
                </a:solidFill>
              </a:rPr>
              <a:t>Стил</a:t>
            </a:r>
            <a:r>
              <a:rPr lang="ru-RU" sz="3200" b="1" i="1" dirty="0">
                <a:solidFill>
                  <a:srgbClr val="FF0000"/>
                </a:solidFill>
              </a:rPr>
              <a:t>ь</a:t>
            </a:r>
            <a:r>
              <a:rPr lang="ru-RU" sz="3200" dirty="0" smtClean="0">
                <a:solidFill>
                  <a:srgbClr val="FF0000"/>
                </a:solidFill>
              </a:rPr>
              <a:t> - </a:t>
            </a:r>
            <a:r>
              <a:rPr lang="ru-RU" sz="3200" dirty="0" smtClean="0"/>
              <a:t>коллекция </a:t>
            </a:r>
            <a:r>
              <a:rPr lang="ru-RU" sz="3200" dirty="0"/>
              <a:t>значений свойств, которые могут применяться к элементу. </a:t>
            </a:r>
            <a:endParaRPr lang="ru-RU" sz="3200" dirty="0" smtClean="0"/>
          </a:p>
          <a:p>
            <a:r>
              <a:rPr lang="ru-RU" sz="2400" dirty="0" smtClean="0"/>
              <a:t>Стили </a:t>
            </a:r>
            <a:r>
              <a:rPr lang="ru-RU" sz="2400" dirty="0"/>
              <a:t>WPF позволяют определять общий набор характеристик форматирования и применять его повсюду в приложении для обеспечения согласованного вида. </a:t>
            </a:r>
          </a:p>
        </p:txBody>
      </p:sp>
    </p:spTree>
    <p:extLst>
      <p:ext uri="{BB962C8B-B14F-4D97-AF65-F5344CB8AC3E}">
        <p14:creationId xmlns:p14="http://schemas.microsoft.com/office/powerpoint/2010/main" val="42185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76672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Основные возможности: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/>
              <a:t>способны устанавливать </a:t>
            </a:r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любое свойство зависимости</a:t>
            </a:r>
            <a:r>
              <a:rPr lang="ru-RU" sz="2800" dirty="0"/>
              <a:t>, что означает возможность их применять для стандартизации не связанных с форматированием </a:t>
            </a:r>
            <a:r>
              <a:rPr lang="ru-RU" sz="2800" dirty="0" smtClean="0"/>
              <a:t>характеристик. </a:t>
            </a:r>
            <a:endParaRPr lang="ru-RU" sz="28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/>
              <a:t>стили WPF поддерживают </a:t>
            </a:r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триггеры</a:t>
            </a:r>
            <a:r>
              <a:rPr lang="ru-RU" sz="2800" dirty="0"/>
              <a:t>, которые позволяют изменять стиль элемента управления при изменении какого-то </a:t>
            </a:r>
            <a:r>
              <a:rPr lang="ru-RU" sz="2800" dirty="0" smtClean="0"/>
              <a:t>свойства</a:t>
            </a:r>
            <a:r>
              <a:rPr lang="ru-RU" sz="2800" dirty="0"/>
              <a:t>.</a:t>
            </a:r>
            <a:endParaRPr lang="ru-RU" sz="28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/>
              <a:t>могут использовать </a:t>
            </a:r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шаблоны</a:t>
            </a:r>
            <a:r>
              <a:rPr lang="ru-RU" sz="2800" dirty="0"/>
              <a:t> для переопределения встроенного внешнего вида элемента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387637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1" t="35938" r="23906" b="23242"/>
          <a:stretch/>
        </p:blipFill>
        <p:spPr bwMode="auto">
          <a:xfrm>
            <a:off x="323528" y="1152550"/>
            <a:ext cx="8172400" cy="5053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6264" y="332656"/>
            <a:ext cx="3379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Пример создание </a:t>
            </a:r>
            <a:r>
              <a:rPr lang="ru-RU" sz="2400" b="1" dirty="0">
                <a:solidFill>
                  <a:schemeClr val="tx2"/>
                </a:solidFill>
              </a:rPr>
              <a:t>стиля</a:t>
            </a:r>
          </a:p>
        </p:txBody>
      </p:sp>
    </p:spTree>
    <p:extLst>
      <p:ext uri="{BB962C8B-B14F-4D97-AF65-F5344CB8AC3E}">
        <p14:creationId xmlns:p14="http://schemas.microsoft.com/office/powerpoint/2010/main" val="396403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tx2"/>
                </a:solidFill>
              </a:rPr>
              <a:t>Ключевые свойства </a:t>
            </a:r>
            <a:r>
              <a:rPr lang="ru-RU" sz="3200" b="1" dirty="0" smtClean="0">
                <a:solidFill>
                  <a:schemeClr val="tx2"/>
                </a:solidFill>
              </a:rPr>
              <a:t>стиля:</a:t>
            </a:r>
            <a:endParaRPr lang="ru-RU" sz="3200" b="1" dirty="0">
              <a:solidFill>
                <a:schemeClr val="tx2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3200" b="1" dirty="0" err="1">
                <a:solidFill>
                  <a:srgbClr val="C00000"/>
                </a:solidFill>
              </a:rPr>
              <a:t>Setters</a:t>
            </a:r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– коллекция объектов, которые автоматически устанавливают значение свойств элементов управления 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3200" b="1" dirty="0" err="1">
                <a:solidFill>
                  <a:srgbClr val="C00000"/>
                </a:solidFill>
              </a:rPr>
              <a:t>Triggers</a:t>
            </a:r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– коллекция объектов, которые позволяют автоматически изменять </a:t>
            </a:r>
            <a:r>
              <a:rPr lang="ru-RU" sz="3200" dirty="0" smtClean="0"/>
              <a:t>параметры </a:t>
            </a:r>
            <a:r>
              <a:rPr lang="ru-RU" sz="3200" dirty="0"/>
              <a:t>стиля 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3200" b="1" dirty="0" err="1">
                <a:solidFill>
                  <a:srgbClr val="C00000"/>
                </a:solidFill>
              </a:rPr>
              <a:t>BasedOn</a:t>
            </a:r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– для создания стиля, который наследует другой стиль и переопределят </a:t>
            </a:r>
            <a:r>
              <a:rPr lang="ru-RU" sz="3200" dirty="0" smtClean="0"/>
              <a:t>его значения.</a:t>
            </a:r>
            <a:endParaRPr lang="ru-RU" sz="32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3200" b="1" dirty="0" err="1">
                <a:solidFill>
                  <a:srgbClr val="C00000"/>
                </a:solidFill>
              </a:rPr>
              <a:t>TargetType</a:t>
            </a:r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– указывает тип элементов на которые действует стиль.</a:t>
            </a:r>
          </a:p>
        </p:txBody>
      </p:sp>
    </p:spTree>
    <p:extLst>
      <p:ext uri="{BB962C8B-B14F-4D97-AF65-F5344CB8AC3E}">
        <p14:creationId xmlns:p14="http://schemas.microsoft.com/office/powerpoint/2010/main" val="18217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>
                <a:solidFill>
                  <a:srgbClr val="C00000"/>
                </a:solidFill>
              </a:rPr>
              <a:t>Триггеры </a:t>
            </a:r>
            <a:r>
              <a:rPr lang="ru-RU" sz="2800" dirty="0"/>
              <a:t>– декларативный подход к отслеживанию изменения по </a:t>
            </a:r>
            <a:r>
              <a:rPr lang="ru-RU" sz="2800" dirty="0" smtClean="0"/>
              <a:t>определенному </a:t>
            </a:r>
            <a:r>
              <a:rPr lang="ru-RU" sz="2800" dirty="0"/>
              <a:t>условию и применения соответствующего стиля.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62703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err="1">
                <a:solidFill>
                  <a:srgbClr val="C00000"/>
                </a:solidFill>
              </a:rPr>
              <a:t>Trigger</a:t>
            </a:r>
            <a:r>
              <a:rPr lang="ru-RU" sz="2800" dirty="0"/>
              <a:t> – </a:t>
            </a:r>
            <a:r>
              <a:rPr lang="ru-RU" sz="2800" dirty="0" smtClean="0"/>
              <a:t>самый </a:t>
            </a:r>
            <a:r>
              <a:rPr lang="ru-RU" sz="2800" dirty="0"/>
              <a:t>простой триггер. Следит за изменением значения свойства .</a:t>
            </a:r>
          </a:p>
          <a:p>
            <a:pPr algn="just"/>
            <a:r>
              <a:rPr lang="ru-RU" sz="2800" b="1" dirty="0" err="1">
                <a:solidFill>
                  <a:srgbClr val="C00000"/>
                </a:solidFill>
              </a:rPr>
              <a:t>MultiTrigger</a:t>
            </a:r>
            <a:r>
              <a:rPr lang="ru-RU" sz="2800" dirty="0"/>
              <a:t> – </a:t>
            </a:r>
            <a:r>
              <a:rPr lang="ru-RU" sz="2800" dirty="0" smtClean="0"/>
              <a:t>похож </a:t>
            </a:r>
            <a:r>
              <a:rPr lang="ru-RU" sz="2800" dirty="0"/>
              <a:t>на первый но срабатывает при выполнении множества условий .</a:t>
            </a:r>
          </a:p>
          <a:p>
            <a:pPr algn="just"/>
            <a:r>
              <a:rPr lang="ru-RU" sz="2800" b="1" dirty="0" err="1">
                <a:solidFill>
                  <a:srgbClr val="C00000"/>
                </a:solidFill>
              </a:rPr>
              <a:t>DataTriger</a:t>
            </a:r>
            <a:r>
              <a:rPr lang="ru-RU" sz="2800" dirty="0"/>
              <a:t> – </a:t>
            </a:r>
            <a:r>
              <a:rPr lang="ru-RU" sz="2800" dirty="0" smtClean="0"/>
              <a:t>срабатывает </a:t>
            </a:r>
            <a:r>
              <a:rPr lang="ru-RU" sz="2800" dirty="0"/>
              <a:t>при изменении в связанных с ним данных .</a:t>
            </a:r>
          </a:p>
          <a:p>
            <a:pPr algn="just"/>
            <a:r>
              <a:rPr lang="ru-RU" sz="2800" b="1" dirty="0" err="1">
                <a:solidFill>
                  <a:srgbClr val="C00000"/>
                </a:solidFill>
              </a:rPr>
              <a:t>MultiDataTrigger</a:t>
            </a:r>
            <a:r>
              <a:rPr lang="ru-RU" sz="2800" dirty="0"/>
              <a:t> </a:t>
            </a:r>
            <a:r>
              <a:rPr lang="ru-RU" sz="2800" dirty="0" smtClean="0"/>
              <a:t> – </a:t>
            </a:r>
            <a:r>
              <a:rPr lang="ru-RU" sz="2800" dirty="0"/>
              <a:t>множество триггеров данных .</a:t>
            </a:r>
          </a:p>
          <a:p>
            <a:pPr algn="just"/>
            <a:r>
              <a:rPr lang="ru-RU" sz="2800" b="1" dirty="0" err="1">
                <a:solidFill>
                  <a:srgbClr val="C00000"/>
                </a:solidFill>
              </a:rPr>
              <a:t>EventTrigger</a:t>
            </a:r>
            <a:r>
              <a:rPr lang="ru-RU" sz="2800" dirty="0"/>
              <a:t> – </a:t>
            </a:r>
            <a:r>
              <a:rPr lang="ru-RU" sz="2800" dirty="0" smtClean="0"/>
              <a:t>при </a:t>
            </a:r>
            <a:r>
              <a:rPr lang="ru-RU" sz="2800" dirty="0"/>
              <a:t>возникновении события он применяет соответствующую </a:t>
            </a:r>
            <a:r>
              <a:rPr lang="ru-RU" sz="2800" dirty="0" smtClean="0"/>
              <a:t> анимацию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027962"/>
            <a:ext cx="426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chemeClr val="tx2"/>
                </a:solidFill>
              </a:rPr>
              <a:t>Разновидности триггеров:</a:t>
            </a:r>
            <a:endParaRPr lang="ru-RU" sz="28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02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254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prepod1</dc:creator>
  <cp:lastModifiedBy>Ivan</cp:lastModifiedBy>
  <cp:revision>12</cp:revision>
  <dcterms:created xsi:type="dcterms:W3CDTF">2015-03-17T17:01:54Z</dcterms:created>
  <dcterms:modified xsi:type="dcterms:W3CDTF">2015-11-16T14:12:56Z</dcterms:modified>
</cp:coreProperties>
</file>