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A1525CB-09A5-9547-931E-EA0A4382C8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3E2FD2-2F2C-D042-A157-813C7F6F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1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7939" y="2662177"/>
            <a:ext cx="53094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while (a &lt; b) 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printf</a:t>
            </a:r>
            <a:r>
              <a:rPr lang="en-US" sz="3200" dirty="0"/>
              <a:t>(”a is %d\n”, a++);</a:t>
            </a:r>
          </a:p>
          <a:p>
            <a:r>
              <a:rPr lang="en-US" sz="32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06" y="2257061"/>
            <a:ext cx="3938749" cy="25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8588" y="2254652"/>
            <a:ext cx="47997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(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= 0; </a:t>
            </a:r>
            <a:r>
              <a:rPr lang="en-US" sz="3200" dirty="0" err="1"/>
              <a:t>i</a:t>
            </a:r>
            <a:r>
              <a:rPr lang="en-US" sz="3200" dirty="0"/>
              <a:t> &lt; 10;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printf</a:t>
            </a:r>
            <a:r>
              <a:rPr lang="en-US" sz="3200" dirty="0"/>
              <a:t>(”Hello\n”);</a:t>
            </a:r>
          </a:p>
          <a:p>
            <a:r>
              <a:rPr lang="en-US" sz="3200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10" y="2254652"/>
            <a:ext cx="3087065" cy="2289284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extLst>
              <p:ext uri="{D42A27DB-BD31-4B8C-83A1-F6EECF244321}">
                <p14:modId xmlns:p14="http://schemas.microsoft.com/office/powerpoint/2010/main" val="1917583105"/>
              </p:ext>
            </p:extLst>
          </p:nvPr>
        </p:nvSpPr>
        <p:spPr>
          <a:xfrm>
            <a:off x="1141413" y="4391025"/>
            <a:ext cx="664848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Идентичная логика с использованием while</a:t>
            </a:r>
            <a:r>
              <a:rPr lang="en-US" dirty="0">
                <a:latin typeface="Century Gothic"/>
                <a:cs typeface="+mn-ea"/>
              </a:rPr>
              <a:t>:</a:t>
            </a:r>
            <a:br>
              <a:rPr lang="en-US" dirty="0">
                <a:latin typeface="+mn-ea"/>
                <a:cs typeface="+mn-ea"/>
              </a:rPr>
            </a:b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10) {</a:t>
            </a:r>
            <a:endParaRPr dirty="0"/>
          </a:p>
          <a:p>
            <a:r>
              <a:rPr lang="en-US" dirty="0"/>
              <a:t>    printf(”Hello\n”);</a:t>
            </a:r>
          </a:p>
          <a:p>
            <a:r>
              <a:rPr lang="en-US" dirty="0"/>
              <a:t>    i++;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3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- while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7939" y="2662177"/>
            <a:ext cx="53094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 {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printf</a:t>
            </a:r>
            <a:r>
              <a:rPr lang="en-US" sz="3200" dirty="0"/>
              <a:t>(”a is %d\n”, a++);</a:t>
            </a:r>
          </a:p>
          <a:p>
            <a:r>
              <a:rPr lang="en-US" sz="3200" dirty="0"/>
              <a:t>} while (a &lt;=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1416" y="2846842"/>
            <a:ext cx="4023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while (a &lt; b)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(”a is %d\n”, a++);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738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 числа от 0 до введённого пользователем</a:t>
            </a:r>
          </a:p>
          <a:p>
            <a:r>
              <a:rPr lang="ru-RU" dirty="0"/>
              <a:t>Пользователь вводит границы диапазона, из него вывести каждое нечётное</a:t>
            </a:r>
          </a:p>
          <a:p>
            <a:r>
              <a:rPr lang="ru-RU" dirty="0"/>
              <a:t>Вывод степени числа</a:t>
            </a:r>
          </a:p>
          <a:p>
            <a:r>
              <a:rPr lang="ru-RU" dirty="0"/>
              <a:t>Вывести сумму введённых пользователем чисел используя цикл. Остановить при </a:t>
            </a:r>
            <a:r>
              <a:rPr lang="ru-RU"/>
              <a:t>вводе числа </a:t>
            </a:r>
            <a:r>
              <a:rPr lang="ru-RU" dirty="0"/>
              <a:t>0</a:t>
            </a:r>
          </a:p>
          <a:p>
            <a:r>
              <a:rPr lang="ru-RU" dirty="0"/>
              <a:t>Треугольник в консоли, задача на вложенные циклы</a:t>
            </a:r>
          </a:p>
        </p:txBody>
      </p:sp>
    </p:spTree>
    <p:extLst>
      <p:ext uri="{BB962C8B-B14F-4D97-AF65-F5344CB8AC3E}">
        <p14:creationId xmlns:p14="http://schemas.microsoft.com/office/powerpoint/2010/main" val="1534527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217</TotalTime>
  <Words>123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Циклы</vt:lpstr>
      <vt:lpstr>while</vt:lpstr>
      <vt:lpstr>for</vt:lpstr>
      <vt:lpstr>do - while</vt:lpstr>
      <vt:lpstr>Задания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Hudzeyeu Ihar</dc:creator>
  <cp:lastModifiedBy>Hudzeyeu Ihar</cp:lastModifiedBy>
  <cp:revision>10</cp:revision>
  <dcterms:created xsi:type="dcterms:W3CDTF">2017-06-27T19:11:51Z</dcterms:created>
  <dcterms:modified xsi:type="dcterms:W3CDTF">2017-06-28T13:09:32Z</dcterms:modified>
</cp:coreProperties>
</file>