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A1525CB-09A5-9547-931E-EA0A4382C83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1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повторение. </a:t>
            </a: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7939" y="2662177"/>
            <a:ext cx="5309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while (a &lt; b)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(”a is %d\n”, a++);</a:t>
            </a:r>
          </a:p>
          <a:p>
            <a:r>
              <a:rPr lang="en-US" sz="32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06" y="2257061"/>
            <a:ext cx="3938749" cy="25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Повторение.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8588" y="2254652"/>
            <a:ext cx="47997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0; </a:t>
            </a:r>
            <a:r>
              <a:rPr lang="en-US" sz="3200" dirty="0" err="1"/>
              <a:t>i</a:t>
            </a:r>
            <a:r>
              <a:rPr lang="en-US" sz="3200" dirty="0"/>
              <a:t> &lt; 10;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(”Hello\n”);</a:t>
            </a:r>
          </a:p>
          <a:p>
            <a:r>
              <a:rPr lang="en-US" sz="32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10" y="2254652"/>
            <a:ext cx="3087065" cy="2289284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1917583105"/>
              </p:ext>
            </p:extLst>
          </p:nvPr>
        </p:nvSpPr>
        <p:spPr>
          <a:xfrm>
            <a:off x="1141413" y="4391025"/>
            <a:ext cx="664848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Идентичная логика с использованием while</a:t>
            </a:r>
            <a:r>
              <a:rPr lang="en-US" dirty="0">
                <a:latin typeface="Century Gothic"/>
                <a:cs typeface="+mn-ea"/>
              </a:rPr>
              <a:t>: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10) {</a:t>
            </a:r>
            <a:endParaRPr dirty="0"/>
          </a:p>
          <a:p>
            <a:r>
              <a:rPr lang="en-US" dirty="0"/>
              <a:t>    printf(”Hello\n”);</a:t>
            </a:r>
          </a:p>
          <a:p>
            <a:r>
              <a:rPr lang="en-US" dirty="0"/>
              <a:t>    i++;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Повторение. </a:t>
            </a:r>
            <a:r>
              <a:rPr lang="en-US" dirty="0" smtClean="0"/>
              <a:t>do </a:t>
            </a:r>
            <a:r>
              <a:rPr lang="en-US" dirty="0"/>
              <a:t>- 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7939" y="2662177"/>
            <a:ext cx="5309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(”a is %d\n”, a++);</a:t>
            </a:r>
          </a:p>
          <a:p>
            <a:r>
              <a:rPr lang="en-US" sz="3200" dirty="0"/>
              <a:t>} while (a &lt;=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1416" y="2846842"/>
            <a:ext cx="4023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while (a &lt; b)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(”a is %d\n”, a++);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38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7939" y="2662177"/>
            <a:ext cx="46858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(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= 0; </a:t>
            </a:r>
            <a:r>
              <a:rPr lang="en-US" sz="3200" dirty="0" err="1" smtClean="0"/>
              <a:t>i</a:t>
            </a:r>
            <a:r>
              <a:rPr lang="en-US" sz="3200" dirty="0" smtClean="0"/>
              <a:t> &lt; 10; </a:t>
            </a:r>
            <a:r>
              <a:rPr lang="en-US" sz="3200" dirty="0" err="1" smtClean="0"/>
              <a:t>i</a:t>
            </a:r>
            <a:r>
              <a:rPr lang="en-US" sz="3200" dirty="0" smtClean="0"/>
              <a:t>++){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if (</a:t>
            </a:r>
            <a:r>
              <a:rPr lang="en-US" sz="3200" dirty="0" err="1"/>
              <a:t>i</a:t>
            </a:r>
            <a:r>
              <a:rPr lang="en-US" sz="3200" dirty="0" smtClean="0"/>
              <a:t> == 5 || </a:t>
            </a:r>
            <a:r>
              <a:rPr lang="en-US" sz="3200" dirty="0" err="1" smtClean="0"/>
              <a:t>i</a:t>
            </a:r>
            <a:r>
              <a:rPr lang="en-US" sz="3200" dirty="0" smtClean="0"/>
              <a:t> == 8) 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continue;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}</a:t>
            </a:r>
            <a:endParaRPr lang="en-US" sz="3200" dirty="0"/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 smtClean="0"/>
              <a:t>(”%</a:t>
            </a:r>
            <a:r>
              <a:rPr lang="en-US" sz="3200" dirty="0"/>
              <a:t>d\n”, </a:t>
            </a:r>
            <a:r>
              <a:rPr lang="en-US" sz="3200" dirty="0" err="1" smtClean="0"/>
              <a:t>i</a:t>
            </a:r>
            <a:r>
              <a:rPr lang="en-US" sz="3200" dirty="0" smtClean="0"/>
              <a:t>);</a:t>
            </a:r>
            <a:endParaRPr lang="en-US" sz="3200" dirty="0"/>
          </a:p>
          <a:p>
            <a:r>
              <a:rPr lang="en-US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33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3980" y="1526894"/>
            <a:ext cx="456086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sum = 0;</a:t>
            </a:r>
            <a:endParaRPr lang="en-US" sz="3200" dirty="0" smtClean="0"/>
          </a:p>
          <a:p>
            <a:r>
              <a:rPr lang="en-US" sz="3200" dirty="0" smtClean="0"/>
              <a:t>while (true) {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num</a:t>
            </a:r>
            <a:r>
              <a:rPr lang="en-US" sz="3200" dirty="0" smtClean="0"/>
              <a:t> = 0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scanf</a:t>
            </a:r>
            <a:r>
              <a:rPr lang="en-US" sz="3200" dirty="0" smtClean="0"/>
              <a:t>(”%d”, &amp;</a:t>
            </a:r>
            <a:r>
              <a:rPr lang="en-US" sz="3200" dirty="0" err="1" smtClean="0"/>
              <a:t>num</a:t>
            </a:r>
            <a:r>
              <a:rPr lang="en-US" sz="3200" dirty="0" smtClean="0"/>
              <a:t>);</a:t>
            </a:r>
          </a:p>
          <a:p>
            <a:r>
              <a:rPr lang="en-US" sz="3200" dirty="0" smtClean="0"/>
              <a:t>    if (</a:t>
            </a:r>
            <a:r>
              <a:rPr lang="en-US" sz="3200" dirty="0" err="1" smtClean="0"/>
              <a:t>num</a:t>
            </a:r>
            <a:r>
              <a:rPr lang="en-US" sz="3200" dirty="0" smtClean="0"/>
              <a:t> == 0) {</a:t>
            </a:r>
          </a:p>
          <a:p>
            <a:r>
              <a:rPr lang="en-US" sz="3200" dirty="0" smtClean="0"/>
              <a:t>        break;</a:t>
            </a:r>
          </a:p>
          <a:p>
            <a:r>
              <a:rPr lang="en-US" sz="3200" dirty="0" smtClean="0"/>
              <a:t>    }</a:t>
            </a:r>
          </a:p>
          <a:p>
            <a:r>
              <a:rPr lang="en-US" sz="3200" dirty="0" smtClean="0"/>
              <a:t>    sum += </a:t>
            </a:r>
            <a:r>
              <a:rPr lang="en-US" sz="3200" dirty="0" err="1" smtClean="0"/>
              <a:t>num</a:t>
            </a:r>
            <a:r>
              <a:rPr lang="en-US" sz="3200" dirty="0" smtClean="0"/>
              <a:t>;</a:t>
            </a:r>
            <a:endParaRPr lang="en-US" sz="3200" dirty="0" smtClean="0"/>
          </a:p>
          <a:p>
            <a:r>
              <a:rPr lang="en-US" sz="3200" dirty="0" smtClean="0"/>
              <a:t>}</a:t>
            </a:r>
          </a:p>
          <a:p>
            <a:r>
              <a:rPr lang="en-US" sz="3200" dirty="0" err="1" smtClean="0"/>
              <a:t>printf</a:t>
            </a:r>
            <a:r>
              <a:rPr lang="en-US" sz="3200" dirty="0" smtClean="0"/>
              <a:t>(”%d\n”, </a:t>
            </a:r>
            <a:r>
              <a:rPr lang="en-US" sz="3200" dirty="0" err="1" smtClean="0"/>
              <a:t>num</a:t>
            </a:r>
            <a:r>
              <a:rPr lang="en-US" sz="3200" dirty="0" smtClean="0"/>
              <a:t>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47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Вывести на экран пустой прямоугольник с заданными сторонами.</a:t>
            </a:r>
          </a:p>
          <a:p>
            <a:r>
              <a:rPr lang="ru-RU" dirty="0" smtClean="0"/>
              <a:t>Конвертер валют. Общение с </a:t>
            </a:r>
            <a:r>
              <a:rPr lang="ru-RU" smtClean="0"/>
              <a:t>пользователем через меню.</a:t>
            </a:r>
            <a:endParaRPr lang="ru-RU" smtClean="0"/>
          </a:p>
          <a:p>
            <a:r>
              <a:rPr lang="ru-RU" dirty="0" smtClean="0"/>
              <a:t>Угадай число.</a:t>
            </a:r>
            <a:br>
              <a:rPr lang="ru-RU" dirty="0" smtClean="0"/>
            </a:br>
            <a:r>
              <a:rPr lang="ru-RU" dirty="0">
                <a:effectLst/>
              </a:rPr>
              <a:t>Программа загадывает число в диапазоне от 1 до 500. Пользователь пытается его угадать. После каждой попытки программа выдает подсказки, больше или меньше его число загаданного. В конце программа выдает статистику: за сколько попыток угадано число, сколько времени это заняло. Предусмотреть выход по 0, в случае, если пользователю надоело угадывать </a:t>
            </a:r>
            <a:r>
              <a:rPr lang="ru-RU" dirty="0" smtClean="0">
                <a:effectLst/>
              </a:rPr>
              <a:t>число.</a:t>
            </a:r>
          </a:p>
        </p:txBody>
      </p:sp>
    </p:spTree>
    <p:extLst>
      <p:ext uri="{BB962C8B-B14F-4D97-AF65-F5344CB8AC3E}">
        <p14:creationId xmlns:p14="http://schemas.microsoft.com/office/powerpoint/2010/main" val="153452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266</TotalTime>
  <Words>204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Mesh</vt:lpstr>
      <vt:lpstr>Циклы</vt:lpstr>
      <vt:lpstr>повторение. while</vt:lpstr>
      <vt:lpstr>Повторение. for</vt:lpstr>
      <vt:lpstr>Повторение. do - while</vt:lpstr>
      <vt:lpstr>continue</vt:lpstr>
      <vt:lpstr>Break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Hudzeyeu Ihar</dc:creator>
  <cp:lastModifiedBy>Hudzeyeu Ihar</cp:lastModifiedBy>
  <cp:revision>14</cp:revision>
  <dcterms:created xsi:type="dcterms:W3CDTF">2017-06-27T19:11:51Z</dcterms:created>
  <dcterms:modified xsi:type="dcterms:W3CDTF">2017-07-04T20:31:53Z</dcterms:modified>
</cp:coreProperties>
</file>