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2" r:id="rId6"/>
    <p:sldId id="264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AE72-2F1F-4804-B7E3-1CD933310027}" type="datetimeFigureOut">
              <a:rPr lang="en-US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812E-ABA2-41E3-9F9D-262C687458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8812E-ABA2-41E3-9F9D-262C687458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8812E-ABA2-41E3-9F9D-262C687458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8812E-ABA2-41E3-9F9D-262C687458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8812E-ABA2-41E3-9F9D-262C687458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8812E-ABA2-41E3-9F9D-262C687458B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122177522"/>
              </p:ext>
            </p:extLst>
          </p:nvPr>
        </p:nvSpPr>
        <p:spPr/>
        <p:txBody>
          <a:bodyPr/>
          <a:lstStyle/>
          <a:p>
            <a:r>
              <a:rPr lang="en-US" dirty="0"/>
              <a:t>Функции и отладчик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4012186"/>
              </p:ext>
            </p:extLst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 dirty="0"/>
              <a:t>Ошибки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444784994"/>
              </p:ext>
            </p:extLst>
          </p:nvPr>
        </p:nvSpPr>
        <p:spPr>
          <a:xfrm>
            <a:off x="1276698" y="1266825"/>
            <a:ext cx="2743200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strike="sngStrike" dirty="0"/>
              <a:t>int num;</a:t>
            </a:r>
          </a:p>
          <a:p>
            <a:pPr algn="ctr"/>
            <a:r>
              <a:rPr lang="en-US" sz="2000" b="1" dirty="0"/>
              <a:t>int num = 0;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strike="sngStrike" dirty="0"/>
              <a:t>double amount = 0;</a:t>
            </a:r>
          </a:p>
          <a:p>
            <a:pPr algn="ctr"/>
            <a:r>
              <a:rPr lang="en-US" sz="2000" b="1" dirty="0"/>
              <a:t>double amount = 0.0;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strike="sngStrike" dirty="0"/>
              <a:t>int a = 0;</a:t>
            </a:r>
          </a:p>
          <a:p>
            <a:pPr algn="ctr"/>
            <a:r>
              <a:rPr lang="en-US" sz="2000" b="1" dirty="0"/>
              <a:t>int height = 0;</a:t>
            </a:r>
          </a:p>
          <a:p>
            <a:pPr algn="ctr"/>
            <a:endParaRPr lang="en-US" sz="2000" dirty="0"/>
          </a:p>
          <a:p>
            <a:pPr algn="ctr"/>
            <a:r>
              <a:rPr lang="en-US" sz="2000" strike="sngStrike" dirty="0"/>
              <a:t>static int sum = 0;</a:t>
            </a:r>
          </a:p>
          <a:p>
            <a:pPr algn="ctr"/>
            <a:r>
              <a:rPr lang="en-US" sz="2000" strike="sngStrike" dirty="0"/>
              <a:t>sum = 0;</a:t>
            </a:r>
            <a:endParaRPr lang="en-US" sz="2000" dirty="0">
              <a:latin typeface="Century Gothic"/>
              <a:cs typeface="+mn-ea"/>
            </a:endParaRPr>
          </a:p>
          <a:p>
            <a:pPr algn="ctr"/>
            <a:endParaRPr lang="en-US" sz="2000" strike="sngStrike" dirty="0">
              <a:latin typeface="Century Gothic"/>
              <a:cs typeface="+mn-ea"/>
            </a:endParaRPr>
          </a:p>
          <a:p>
            <a:pPr algn="ctr"/>
            <a:r>
              <a:rPr sz="2000" strike="sngStrike" dirty="0">
                <a:latin typeface="+mn-ea"/>
                <a:cs typeface="+mn-ea"/>
              </a:rPr>
              <a:t>using namespace std;</a:t>
            </a:r>
            <a:endParaRPr sz="2000" strike="sngStrike" dirty="0"/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2054004245"/>
              </p:ext>
            </p:extLst>
          </p:nvPr>
        </p:nvSpPr>
        <p:spPr>
          <a:xfrm>
            <a:off x="4722105" y="1733550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while</a:t>
            </a:r>
          </a:p>
          <a:p>
            <a:pPr algn="ctr"/>
            <a:r>
              <a:rPr lang="en-US" dirty="0"/>
              <a:t>do..while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.. else if .. else</a:t>
            </a:r>
          </a:p>
        </p:txBody>
      </p:sp>
    </p:spTree>
    <p:extLst>
      <p:ext uri="{BB962C8B-B14F-4D97-AF65-F5344CB8AC3E}">
        <p14:creationId xmlns:p14="http://schemas.microsoft.com/office/powerpoint/2010/main" val="6733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33477092"/>
              </p:ext>
            </p:extLst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 dirty="0"/>
              <a:t>Сложность алгоритмов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97292692"/>
              </p:ext>
            </p:extLst>
          </p:nvPr>
        </p:nvSpPr>
        <p:spPr>
          <a:xfrm>
            <a:off x="1141413" y="1145893"/>
            <a:ext cx="9905998" cy="4645307"/>
          </a:xfrm>
        </p:spPr>
        <p:txBody>
          <a:bodyPr/>
          <a:lstStyle/>
          <a:p>
            <a:r>
              <a:rPr lang="ru-RU" dirty="0"/>
              <a:t>Позволяет грубо оценить время выполнения в зависимости от входных параметров</a:t>
            </a:r>
          </a:p>
          <a:p>
            <a:r>
              <a:rPr lang="ru-RU" dirty="0"/>
              <a:t>O(n)=n</a:t>
            </a:r>
          </a:p>
        </p:txBody>
      </p:sp>
    </p:spTree>
    <p:extLst>
      <p:ext uri="{BB962C8B-B14F-4D97-AF65-F5344CB8AC3E}">
        <p14:creationId xmlns:p14="http://schemas.microsoft.com/office/powerpoint/2010/main" val="19423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19560857"/>
              </p:ext>
            </p:extLst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 dirty="0"/>
              <a:t>Отладчик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15447713"/>
              </p:ext>
            </p:extLst>
          </p:nvPr>
        </p:nvSpPr>
        <p:spPr>
          <a:xfrm>
            <a:off x="1141413" y="1145893"/>
            <a:ext cx="9905998" cy="4645307"/>
          </a:xfrm>
        </p:spPr>
        <p:txBody>
          <a:bodyPr/>
          <a:lstStyle/>
          <a:p>
            <a:r>
              <a:rPr lang="ru-RU" dirty="0"/>
              <a:t>Позволяет выполнять программу по шагам</a:t>
            </a:r>
          </a:p>
          <a:p>
            <a:r>
              <a:rPr lang="ru-RU" dirty="0"/>
              <a:t>Позволяет видеть значения переменных</a:t>
            </a:r>
          </a:p>
          <a:p>
            <a:r>
              <a:rPr lang="ru-RU" dirty="0"/>
              <a:t>Позволяет приостанавливать программу в произвольном месте</a:t>
            </a:r>
          </a:p>
          <a:p>
            <a:r>
              <a:rPr lang="ru-RU" dirty="0"/>
              <a:t>При </a:t>
            </a:r>
            <a:r>
              <a:rPr lang="ru-RU" dirty="0" err="1" smtClean="0"/>
              <a:t>крэше</a:t>
            </a:r>
            <a:r>
              <a:rPr lang="ru-RU" dirty="0" smtClean="0"/>
              <a:t> </a:t>
            </a:r>
            <a:r>
              <a:rPr lang="ru-RU" dirty="0"/>
              <a:t>позволяет видеть где </a:t>
            </a:r>
            <a:r>
              <a:rPr lang="ru-RU" dirty="0" smtClean="0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613704"/>
            <a:ext cx="3511854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global_var</a:t>
            </a:r>
            <a:r>
              <a:rPr lang="en-US" dirty="0" smtClean="0"/>
              <a:t> = 0.0;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sum_of_two(int l, int r) {</a:t>
            </a:r>
          </a:p>
          <a:p>
            <a:r>
              <a:rPr lang="en-US" dirty="0"/>
              <a:t>    return l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say_hello() {</a:t>
            </a:r>
          </a:p>
          <a:p>
            <a:r>
              <a:rPr lang="en-US" dirty="0"/>
              <a:t>    printf("hello!\n");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sum_of_two</a:t>
            </a:r>
            <a:r>
              <a:rPr lang="en-US" dirty="0" smtClean="0"/>
              <a:t>(4, 2);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say_hello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   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15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42015658"/>
              </p:ext>
            </p:extLst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 dirty="0"/>
              <a:t>Использование в заданиях</a:t>
            </a:r>
          </a:p>
        </p:txBody>
      </p:sp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587076140"/>
              </p:ext>
            </p:extLst>
          </p:nvPr>
        </p:nvSpPr>
        <p:spPr>
          <a:xfrm>
            <a:off x="752475" y="1466850"/>
            <a:ext cx="6306659" cy="48936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 sum_of_two(int l, int r) {</a:t>
            </a:r>
          </a:p>
          <a:p>
            <a:r>
              <a:rPr lang="en-US" sz="2400" dirty="0"/>
              <a:t>    return l + r;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    int a = 0;</a:t>
            </a:r>
          </a:p>
          <a:p>
            <a:r>
              <a:rPr lang="en-US" sz="2400" dirty="0"/>
              <a:t>    int b = 0;</a:t>
            </a:r>
          </a:p>
          <a:p>
            <a:r>
              <a:rPr lang="en-US" sz="2400" dirty="0"/>
              <a:t>    std::cout &lt;&lt; "Enter 2 numbers\n";</a:t>
            </a:r>
          </a:p>
          <a:p>
            <a:r>
              <a:rPr lang="en-US" sz="2400" dirty="0"/>
              <a:t>    std::cin &gt;&gt; a &gt;&gt; b;</a:t>
            </a:r>
          </a:p>
          <a:p>
            <a:r>
              <a:rPr lang="en-US" sz="2400" dirty="0"/>
              <a:t>    int const sum = sum_of_two(a, b);</a:t>
            </a:r>
          </a:p>
          <a:p>
            <a:r>
              <a:rPr lang="en-US" sz="2400" dirty="0"/>
              <a:t>    std::cout &lt;&lt; "Sum is " &lt;&lt; sum &lt;&lt; "\n";</a:t>
            </a:r>
          </a:p>
          <a:p>
            <a:r>
              <a:rPr lang="en-US" sz="2400" dirty="0"/>
              <a:t>    return 0;</a:t>
            </a:r>
          </a:p>
          <a:p>
            <a:r>
              <a:rPr lang="en-US" sz="2400" dirty="0"/>
              <a:t>}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607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41776356"/>
              </p:ext>
            </p:extLst>
          </p:nvPr>
        </p:nvSpPr>
        <p:spPr>
          <a:xfrm>
            <a:off x="1141413" y="1145893"/>
            <a:ext cx="9905998" cy="4645307"/>
          </a:xfrm>
        </p:spPr>
        <p:txBody>
          <a:bodyPr/>
          <a:lstStyle/>
          <a:p>
            <a:r>
              <a:rPr lang="ru" dirty="0"/>
              <a:t>Написать программу, которая проверяет пользователя на знание таблицы умножения. Программа выводит на экран два числа, пользователь должен ввести их произведение. Разработать несколько уровней сложности (отличаются сложностью и количеством вопросов). Вывести пользователю оценку его знаний.</a:t>
            </a:r>
          </a:p>
          <a:p>
            <a:r>
              <a:rPr lang="ru" dirty="0"/>
              <a:t>Вывести на экран ромб из звёздочек</a:t>
            </a:r>
          </a:p>
          <a:p>
            <a:r>
              <a:rPr lang="ru" dirty="0" smtClean="0">
                <a:cs typeface="Mangal"/>
              </a:rPr>
              <a:t>Пользователь </a:t>
            </a:r>
            <a:r>
              <a:rPr lang="ru" dirty="0">
                <a:cs typeface="Mangal"/>
              </a:rPr>
              <a:t>вводит любое целое число. Необходимо из этого целого числа удалить все цифры 3 и 6 и вывести обратно на </a:t>
            </a:r>
            <a:r>
              <a:rPr lang="ru" dirty="0" smtClean="0">
                <a:cs typeface="Mangal"/>
              </a:rPr>
              <a:t>экран</a:t>
            </a:r>
            <a:endParaRPr lang="en-US" dirty="0">
              <a:latin typeface="Mangal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1960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934"/>
            <a:ext cx="9905998" cy="871959"/>
          </a:xfrm>
        </p:spPr>
        <p:txBody>
          <a:bodyPr/>
          <a:lstStyle/>
          <a:p>
            <a:r>
              <a:rPr lang="ru-RU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77462054"/>
              </p:ext>
            </p:extLst>
          </p:nvPr>
        </p:nvSpPr>
        <p:spPr>
          <a:xfrm>
            <a:off x="1141413" y="1145893"/>
            <a:ext cx="9905998" cy="4645307"/>
          </a:xfrm>
        </p:spPr>
        <p:txBody>
          <a:bodyPr/>
          <a:lstStyle/>
          <a:p>
            <a:r>
              <a:rPr lang="be-BY" dirty="0" smtClean="0">
                <a:latin typeface="Century Gothic"/>
                <a:cs typeface="Mangal"/>
              </a:rPr>
              <a:t>(Ф) </a:t>
            </a:r>
            <a:r>
              <a:rPr lang="ru" dirty="0" smtClean="0">
                <a:latin typeface="Century Gothic"/>
                <a:cs typeface="Mangal"/>
              </a:rPr>
              <a:t>Подсчитать </a:t>
            </a:r>
            <a:r>
              <a:rPr lang="ru" dirty="0">
                <a:latin typeface="Century Gothic"/>
                <a:cs typeface="Mangal"/>
              </a:rPr>
              <a:t>количество целых чисел в диапазоне от 1000 до 9999, у которых есть только 2 </a:t>
            </a:r>
            <a:r>
              <a:rPr lang="ru-RU" dirty="0" smtClean="0">
                <a:latin typeface="Century Gothic"/>
                <a:cs typeface="Mangal"/>
              </a:rPr>
              <a:t>одинаковые цифры</a:t>
            </a:r>
            <a:endParaRPr lang="be-BY" dirty="0" smtClean="0">
              <a:latin typeface="Century Gothic"/>
              <a:cs typeface="Mangal"/>
            </a:endParaRPr>
          </a:p>
          <a:p>
            <a:r>
              <a:rPr lang="be-BY" dirty="0"/>
              <a:t>(Ф) </a:t>
            </a:r>
            <a:r>
              <a:rPr lang="ru" dirty="0"/>
              <a:t>Пользователь вводит число. Определить количество цифр в этом числе, посчитать их сумму и среднее арифметическое. Определить количество нулей в этом числе. Общение с пользователем организовать через меню.</a:t>
            </a:r>
            <a:endParaRPr lang="en-US" dirty="0">
              <a:latin typeface="Mangal"/>
              <a:cs typeface="Mangal"/>
            </a:endParaRPr>
          </a:p>
          <a:p>
            <a:r>
              <a:rPr lang="ru-RU" dirty="0" smtClean="0">
                <a:effectLst/>
                <a:latin typeface="Century Gothic"/>
                <a:cs typeface="Mangal"/>
              </a:rPr>
              <a:t>(</a:t>
            </a:r>
            <a:r>
              <a:rPr lang="en-US" dirty="0" smtClean="0">
                <a:effectLst/>
                <a:latin typeface="Century Gothic"/>
                <a:cs typeface="Mangal"/>
              </a:rPr>
              <a:t>*) </a:t>
            </a:r>
            <a:r>
              <a:rPr lang="ru-RU" dirty="0" smtClean="0">
                <a:effectLst/>
                <a:latin typeface="Century Gothic"/>
                <a:cs typeface="Mangal"/>
              </a:rPr>
              <a:t>Вывести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на экран круг из </a:t>
            </a:r>
            <a:r>
              <a:rPr lang="ru-RU" dirty="0" smtClean="0">
                <a:effectLst/>
              </a:rPr>
              <a:t>звёздочек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102</TotalTime>
  <Words>192</Words>
  <Application>Microsoft Macintosh PowerPoint</Application>
  <PresentationFormat>Widescreen</PresentationFormat>
  <Paragraphs>71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Mangal</vt:lpstr>
      <vt:lpstr>Arial</vt:lpstr>
      <vt:lpstr>Mesh</vt:lpstr>
      <vt:lpstr>Функции и отладчик</vt:lpstr>
      <vt:lpstr>Ошибки</vt:lpstr>
      <vt:lpstr>Сложность алгоритмов</vt:lpstr>
      <vt:lpstr>Отладчик</vt:lpstr>
      <vt:lpstr>Функции</vt:lpstr>
      <vt:lpstr>Использование в заданиях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Hudzeyeu Ihar</dc:creator>
  <cp:lastModifiedBy>Hudzeyeu Ihar</cp:lastModifiedBy>
  <cp:revision>13</cp:revision>
  <dcterms:created xsi:type="dcterms:W3CDTF">2017-07-09T21:00:23Z</dcterms:created>
  <dcterms:modified xsi:type="dcterms:W3CDTF">2017-07-12T18:57:05Z</dcterms:modified>
</cp:coreProperties>
</file>