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B8788E-3DEF-6F4B-B62D-34692F557A3E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909154-9826-3F45-879A-2550BC00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4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и Юнит-тесты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5057"/>
            <a:ext cx="9905998" cy="936172"/>
          </a:xfrm>
        </p:spPr>
        <p:txBody>
          <a:bodyPr/>
          <a:lstStyle/>
          <a:p>
            <a:r>
              <a:rPr lang="ru-RU" dirty="0" smtClean="0"/>
              <a:t>Юнит-тесты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632857"/>
            <a:ext cx="59747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cutest.h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your_task.h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test_task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(void)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TEST_CHECK(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sum_function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(0, 8) == 8);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TEST_CHECK(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sum_function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(10, 2) == 12);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1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1258"/>
            <a:ext cx="9905998" cy="751114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12372"/>
            <a:ext cx="9905998" cy="5399314"/>
          </a:xfrm>
        </p:spPr>
        <p:txBody>
          <a:bodyPr/>
          <a:lstStyle/>
          <a:p>
            <a:r>
              <a:rPr lang="ru-RU" dirty="0" smtClean="0"/>
              <a:t>Разработать программу с данным интерфейсом</a:t>
            </a:r>
          </a:p>
          <a:p>
            <a:r>
              <a:rPr lang="ru-RU" dirty="0" smtClean="0"/>
              <a:t>Функция </a:t>
            </a:r>
            <a:r>
              <a:rPr lang="en-US" dirty="0" err="1" smtClean="0"/>
              <a:t>get_digits_sum</a:t>
            </a:r>
            <a:r>
              <a:rPr lang="ru-RU" dirty="0" smtClean="0"/>
              <a:t> принимает </a:t>
            </a:r>
            <a:r>
              <a:rPr lang="ru-RU" dirty="0" err="1" smtClean="0"/>
              <a:t>чило</a:t>
            </a:r>
            <a:r>
              <a:rPr lang="ru-RU" dirty="0" smtClean="0"/>
              <a:t> и возвращает сумму его цифр</a:t>
            </a:r>
          </a:p>
          <a:p>
            <a:r>
              <a:rPr lang="ru-RU" dirty="0" smtClean="0"/>
              <a:t>Функция </a:t>
            </a:r>
            <a:r>
              <a:rPr lang="en-US" dirty="0" smtClean="0"/>
              <a:t>counter</a:t>
            </a:r>
            <a:r>
              <a:rPr lang="ru-RU" dirty="0" smtClean="0"/>
              <a:t> принимает границы диапазона </a:t>
            </a:r>
            <a:r>
              <a:rPr lang="en-US" dirty="0" smtClean="0"/>
              <a:t>L </a:t>
            </a:r>
            <a:r>
              <a:rPr lang="ru-RU" dirty="0" smtClean="0"/>
              <a:t>и </a:t>
            </a:r>
            <a:r>
              <a:rPr lang="en-US" dirty="0" smtClean="0"/>
              <a:t>R. </a:t>
            </a:r>
            <a:r>
              <a:rPr lang="ru-RU" dirty="0" smtClean="0"/>
              <a:t>В этом диапазоне (не включительно) необходимо найти все простые числа и посчитать сумму цифр всех этих чисел используя функцию </a:t>
            </a:r>
            <a:r>
              <a:rPr lang="en-US" dirty="0" err="1"/>
              <a:t>get_digits_sum</a:t>
            </a:r>
            <a:r>
              <a:rPr lang="ru-RU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1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77</TotalTime>
  <Words>64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Courier New</vt:lpstr>
      <vt:lpstr>Arial</vt:lpstr>
      <vt:lpstr>Mesh</vt:lpstr>
      <vt:lpstr>Функции и Юнит-тесты</vt:lpstr>
      <vt:lpstr>Юнит-тесты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Hudzeyeu Ihar</dc:creator>
  <cp:lastModifiedBy>Hudzeyeu Ihar</cp:lastModifiedBy>
  <cp:revision>4</cp:revision>
  <dcterms:created xsi:type="dcterms:W3CDTF">2017-07-18T20:53:31Z</dcterms:created>
  <dcterms:modified xsi:type="dcterms:W3CDTF">2017-07-18T22:11:06Z</dcterms:modified>
</cp:coreProperties>
</file>