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1489"/>
          </a:xfrm>
        </p:spPr>
        <p:txBody>
          <a:bodyPr/>
          <a:lstStyle/>
          <a:p>
            <a:r>
              <a:rPr lang="ru-RU" dirty="0" smtClean="0"/>
              <a:t>Необходимость использования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31089"/>
            <a:ext cx="9905998" cy="4460111"/>
          </a:xfrm>
        </p:spPr>
        <p:txBody>
          <a:bodyPr/>
          <a:lstStyle/>
          <a:p>
            <a:r>
              <a:rPr lang="ru-RU" dirty="0" smtClean="0"/>
              <a:t>представление группы однородных данных</a:t>
            </a:r>
          </a:p>
          <a:p>
            <a:r>
              <a:rPr lang="ru-RU" dirty="0" smtClean="0"/>
              <a:t>удобство оперирования данными в коде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115142"/>
            <a:ext cx="2824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array[</a:t>
            </a:r>
            <a:r>
              <a:rPr lang="ru-RU" dirty="0" smtClean="0"/>
              <a:t>3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smtClean="0"/>
              <a:t>array[0] = 8;</a:t>
            </a:r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(“%d\n”, array[0]);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9712" y="411514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array[3] = { 7, 8, 9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1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1489"/>
          </a:xfrm>
        </p:spPr>
        <p:txBody>
          <a:bodyPr/>
          <a:lstStyle/>
          <a:p>
            <a:r>
              <a:rPr lang="ru-RU" dirty="0" smtClean="0"/>
              <a:t>Массив в памяти</a:t>
            </a:r>
            <a:r>
              <a:rPr lang="en-US" dirty="0" smtClean="0"/>
              <a:t>, </a:t>
            </a:r>
            <a:r>
              <a:rPr lang="ru-RU" dirty="0" smtClean="0"/>
              <a:t>индексация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31089"/>
            <a:ext cx="9905998" cy="446011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1489"/>
          </a:xfrm>
        </p:spPr>
        <p:txBody>
          <a:bodyPr/>
          <a:lstStyle/>
          <a:p>
            <a:r>
              <a:rPr lang="ru-RU" dirty="0" smtClean="0"/>
              <a:t>использование в функциях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1736203"/>
            <a:ext cx="29498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array)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(”%d\n”, array[0]);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array[3] = { 1, 2, 3 };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(array);</a:t>
            </a:r>
          </a:p>
          <a:p>
            <a:r>
              <a:rPr lang="en-US" dirty="0" smtClean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9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1489"/>
          </a:xfrm>
        </p:spPr>
        <p:txBody>
          <a:bodyPr/>
          <a:lstStyle/>
          <a:p>
            <a:r>
              <a:rPr lang="ru-RU" dirty="0" smtClean="0"/>
              <a:t>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31089"/>
            <a:ext cx="9905998" cy="4460111"/>
          </a:xfrm>
        </p:spPr>
        <p:txBody>
          <a:bodyPr/>
          <a:lstStyle/>
          <a:p>
            <a:r>
              <a:rPr lang="ru-RU" dirty="0"/>
              <a:t>Написать программу которая выводит массив в обратном </a:t>
            </a:r>
            <a:r>
              <a:rPr lang="ru-RU" dirty="0" smtClean="0"/>
              <a:t>порядке</a:t>
            </a:r>
          </a:p>
          <a:p>
            <a:r>
              <a:rPr lang="ru-RU" dirty="0">
                <a:effectLst/>
              </a:rPr>
              <a:t>Пользователь вводит длину сторон пятиугольника, каждая сторона заноситься в массив, необходимо вычислить периметр </a:t>
            </a:r>
            <a:r>
              <a:rPr lang="ru-RU" dirty="0" smtClean="0">
                <a:effectLst/>
              </a:rPr>
              <a:t>пятиугольника</a:t>
            </a:r>
            <a:endParaRPr lang="en-US" dirty="0"/>
          </a:p>
          <a:p>
            <a:r>
              <a:rPr lang="ru-RU" dirty="0" smtClean="0"/>
              <a:t>Пользователь вводит прибыль кампании за каждый месяц. Вывести суммарную и среднюю прибыль в месяц</a:t>
            </a:r>
          </a:p>
          <a:p>
            <a:r>
              <a:rPr lang="ru-RU" dirty="0">
                <a:effectLst/>
              </a:rPr>
              <a:t>Пользователь вводит прибыль фирмы за год (12 месяцев). Необходимо определить месяц, в котором прибыль была максимальна и месяц, в котором прибыль была </a:t>
            </a:r>
            <a:r>
              <a:rPr lang="ru-RU" dirty="0" smtClean="0">
                <a:effectLst/>
              </a:rPr>
              <a:t>минимальна</a:t>
            </a:r>
          </a:p>
          <a:p>
            <a:r>
              <a:rPr lang="ru-RU" smtClean="0">
                <a:effectLst/>
              </a:rPr>
              <a:t>Сжать </a:t>
            </a:r>
            <a:r>
              <a:rPr lang="ru-RU" dirty="0">
                <a:effectLst/>
              </a:rPr>
              <a:t>(сдвинуть элементы) массив, удалив из него все 0, и заполнить освободившиеся справа элементы значениями </a:t>
            </a:r>
            <a:r>
              <a:rPr lang="ru-RU">
                <a:effectLst/>
              </a:rPr>
              <a:t>-</a:t>
            </a:r>
            <a:r>
              <a:rPr lang="ru-RU" smtClean="0">
                <a:effectLst/>
              </a:rPr>
              <a:t>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2446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93</TotalTime>
  <Words>172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Mesh</vt:lpstr>
      <vt:lpstr>Массивы</vt:lpstr>
      <vt:lpstr>Необходимость использования</vt:lpstr>
      <vt:lpstr>Массив в памяти, индексация</vt:lpstr>
      <vt:lpstr>использование в функциях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Hudzeyeu Ihar</dc:creator>
  <cp:lastModifiedBy>Hudzeyeu Ihar</cp:lastModifiedBy>
  <cp:revision>6</cp:revision>
  <dcterms:created xsi:type="dcterms:W3CDTF">2017-08-13T19:17:07Z</dcterms:created>
  <dcterms:modified xsi:type="dcterms:W3CDTF">2017-08-13T20:50:34Z</dcterms:modified>
</cp:coreProperties>
</file>