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Использование массивов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/>
          <a:lstStyle/>
          <a:p>
            <a:r>
              <a:rPr lang="ru-RU" dirty="0" smtClean="0"/>
              <a:t>Повторение: Хедер файлы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3215"/>
            <a:ext cx="9905998" cy="45179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/>
          <a:lstStyle/>
          <a:p>
            <a:r>
              <a:rPr lang="ru-RU" dirty="0" smtClean="0"/>
              <a:t>Повторение: Компиляция и линковка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3215"/>
            <a:ext cx="9905998" cy="45179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/>
          <a:lstStyle/>
          <a:p>
            <a:r>
              <a:rPr lang="ru-RU" smtClean="0"/>
              <a:t>Суммирование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365" y="1863524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array[5] = { 17, 2, 18, 5, 9 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endParaRPr lang="en-US" dirty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/>
              <a:t> </a:t>
            </a:r>
            <a:r>
              <a:rPr lang="en-US" dirty="0" smtClean="0"/>
              <a:t>   sum += array[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(”%d\n”, sum);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9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/>
          <a:lstStyle/>
          <a:p>
            <a:r>
              <a:rPr lang="ru-RU" dirty="0" smtClean="0"/>
              <a:t>Простой поиск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365" y="1863524"/>
            <a:ext cx="42771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array[5] = { 17, 2, 18, 5, 9 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find_element</a:t>
            </a:r>
            <a:r>
              <a:rPr lang="en-US" dirty="0" smtClean="0"/>
              <a:t>(array, 5, 18);</a:t>
            </a:r>
          </a:p>
          <a:p>
            <a:endParaRPr lang="en-US" dirty="0"/>
          </a:p>
          <a:p>
            <a:r>
              <a:rPr lang="en-US" dirty="0" smtClean="0"/>
              <a:t>if (result = -1)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(“Not found\n”);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(“Found at index %d\n”);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5570" y="1863524"/>
            <a:ext cx="47804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find_element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array[], </a:t>
            </a:r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  <a:endParaRPr lang="en-US" dirty="0"/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/>
              <a:t> </a:t>
            </a:r>
            <a:r>
              <a:rPr lang="en-US" dirty="0" smtClean="0"/>
              <a:t>       if (array[</a:t>
            </a:r>
            <a:r>
              <a:rPr lang="en-US" dirty="0" err="1" smtClean="0"/>
              <a:t>i</a:t>
            </a:r>
            <a:r>
              <a:rPr lang="en-US" dirty="0" smtClean="0"/>
              <a:t>] == x) 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8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Бинарный поис</a:t>
            </a:r>
            <a:r>
              <a:rPr lang="ru-RU" dirty="0"/>
              <a:t>к</a:t>
            </a:r>
            <a:r>
              <a:rPr lang="ru-RU" dirty="0" smtClean="0"/>
              <a:t> (отсортированный массив)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365" y="1863524"/>
            <a:ext cx="39934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array[</a:t>
            </a:r>
            <a:r>
              <a:rPr lang="en-US" dirty="0"/>
              <a:t>7</a:t>
            </a:r>
            <a:r>
              <a:rPr lang="en-US" dirty="0" smtClean="0"/>
              <a:t>] = { </a:t>
            </a:r>
            <a:r>
              <a:rPr lang="ru-RU" dirty="0" smtClean="0"/>
              <a:t>5</a:t>
            </a:r>
            <a:r>
              <a:rPr lang="en-US" dirty="0" smtClean="0"/>
              <a:t>, 7, 8, 9, 12, 15, 18};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result = search(array, 7, 18);</a:t>
            </a:r>
          </a:p>
          <a:p>
            <a:endParaRPr lang="en-US" dirty="0"/>
          </a:p>
          <a:p>
            <a:r>
              <a:rPr lang="en-US" dirty="0" smtClean="0"/>
              <a:t>if (result = -1)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(“Not found\n”);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(“Found at index %d\n”);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5570" y="1307939"/>
            <a:ext cx="406874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search(</a:t>
            </a:r>
            <a:r>
              <a:rPr lang="en-US" dirty="0" err="1" smtClean="0"/>
              <a:t>int</a:t>
            </a:r>
            <a:r>
              <a:rPr lang="en-US" dirty="0" smtClean="0"/>
              <a:t> array[], </a:t>
            </a:r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first = 0;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last = size;</a:t>
            </a:r>
          </a:p>
          <a:p>
            <a:endParaRPr lang="en-US" dirty="0"/>
          </a:p>
          <a:p>
            <a:r>
              <a:rPr lang="en-US" dirty="0" smtClean="0"/>
              <a:t>    while (first &lt; last)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mid = first + (last </a:t>
            </a:r>
            <a:r>
              <a:rPr lang="mr-IN" dirty="0" smtClean="0"/>
              <a:t>–</a:t>
            </a:r>
            <a:r>
              <a:rPr lang="en-US" dirty="0" smtClean="0"/>
              <a:t> first) / 2;</a:t>
            </a:r>
          </a:p>
          <a:p>
            <a:r>
              <a:rPr lang="en-US" dirty="0"/>
              <a:t> </a:t>
            </a:r>
            <a:r>
              <a:rPr lang="en-US" dirty="0" smtClean="0"/>
              <a:t>       if (x &lt;= array[mid]) {</a:t>
            </a:r>
          </a:p>
          <a:p>
            <a:r>
              <a:rPr lang="en-US" dirty="0"/>
              <a:t> </a:t>
            </a:r>
            <a:r>
              <a:rPr lang="en-US" dirty="0" smtClean="0"/>
              <a:t>           last = mid;</a:t>
            </a:r>
          </a:p>
          <a:p>
            <a:r>
              <a:rPr lang="en-US" dirty="0"/>
              <a:t> </a:t>
            </a:r>
            <a:r>
              <a:rPr lang="en-US" dirty="0" smtClean="0"/>
              <a:t>       } else {</a:t>
            </a:r>
          </a:p>
          <a:p>
            <a:r>
              <a:rPr lang="en-US" dirty="0"/>
              <a:t> </a:t>
            </a:r>
            <a:r>
              <a:rPr lang="en-US" dirty="0" smtClean="0"/>
              <a:t>           first = mid + 1;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if (array[last] == x) 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last;</a:t>
            </a:r>
          </a:p>
          <a:p>
            <a:r>
              <a:rPr lang="en-US" dirty="0"/>
              <a:t> </a:t>
            </a:r>
            <a:r>
              <a:rPr lang="en-US" dirty="0" smtClean="0"/>
              <a:t>       } else 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-1;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52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3215"/>
            <a:ext cx="10456420" cy="5266481"/>
          </a:xfrm>
        </p:spPr>
        <p:txBody>
          <a:bodyPr/>
          <a:lstStyle/>
          <a:p>
            <a:r>
              <a:rPr lang="ru-RU" dirty="0" smtClean="0">
                <a:effectLst/>
              </a:rPr>
              <a:t>Написать программу, которая подсчитывает </a:t>
            </a:r>
            <a:r>
              <a:rPr lang="ru-RU" dirty="0" err="1" smtClean="0">
                <a:effectLst/>
              </a:rPr>
              <a:t>колличество</a:t>
            </a:r>
            <a:r>
              <a:rPr lang="ru-RU" dirty="0" smtClean="0">
                <a:effectLst/>
              </a:rPr>
              <a:t> »Счастливых чисел» в массиве. Счастливым считается число в котором сумма цифр делится на 3</a:t>
            </a:r>
          </a:p>
          <a:p>
            <a:r>
              <a:rPr lang="ru-RU" dirty="0" smtClean="0">
                <a:effectLst/>
              </a:rPr>
              <a:t>Написать </a:t>
            </a:r>
            <a:r>
              <a:rPr lang="ru-RU" dirty="0">
                <a:effectLst/>
              </a:rPr>
              <a:t>программу, копирующую элементы 2-х массивов размером 5 элементов каждый в один массив размером 10 элементов следующим образом: сначала копируются последовательно все элементы, большие 0, затем последовательно все элементы, равные 0, а затем последовательно все элементы, меньшие </a:t>
            </a:r>
            <a:r>
              <a:rPr lang="ru-RU" dirty="0" smtClean="0">
                <a:effectLst/>
              </a:rPr>
              <a:t>0</a:t>
            </a:r>
          </a:p>
          <a:p>
            <a:r>
              <a:rPr lang="ru-RU" dirty="0" smtClean="0"/>
              <a:t>Написать функцию которая принимает входной массив, число </a:t>
            </a:r>
            <a:r>
              <a:rPr lang="en-US" dirty="0" smtClean="0"/>
              <a:t>M</a:t>
            </a:r>
            <a:r>
              <a:rPr lang="ru-RU" dirty="0" smtClean="0"/>
              <a:t> и выходной массив</a:t>
            </a:r>
            <a:r>
              <a:rPr lang="en-US" dirty="0" smtClean="0"/>
              <a:t>, </a:t>
            </a:r>
            <a:r>
              <a:rPr lang="ru-RU" dirty="0" smtClean="0"/>
              <a:t>в который заполняется только элементами первого массива которые делятся на М</a:t>
            </a:r>
          </a:p>
          <a:p>
            <a:r>
              <a:rPr lang="ru-RU" dirty="0" smtClean="0"/>
              <a:t>Написать функцию, которая принимает массив. За один обход массива поменять местами соседние элементы, в которых элемент слева больше правого</a:t>
            </a:r>
          </a:p>
          <a:p>
            <a:r>
              <a:rPr lang="ru-RU" dirty="0" smtClean="0"/>
              <a:t>Модифицировать последнюю функцию таким образом, чтобы она делала </a:t>
            </a:r>
            <a:r>
              <a:rPr lang="en-US" dirty="0" smtClean="0"/>
              <a:t>N</a:t>
            </a:r>
            <a:r>
              <a:rPr lang="ru-RU" dirty="0" smtClean="0"/>
              <a:t>-1</a:t>
            </a:r>
            <a:r>
              <a:rPr lang="en-US" dirty="0" smtClean="0"/>
              <a:t> </a:t>
            </a:r>
            <a:r>
              <a:rPr lang="ru-RU" dirty="0" smtClean="0"/>
              <a:t>проходов, где </a:t>
            </a:r>
            <a:r>
              <a:rPr lang="en-US" dirty="0" smtClean="0"/>
              <a:t>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err="1" smtClean="0"/>
              <a:t>колличество</a:t>
            </a:r>
            <a:r>
              <a:rPr lang="ru-RU" dirty="0" smtClean="0"/>
              <a:t> элементов в массиве. Реализовать выход из функции в момент, когда за проход не было сделана ни </a:t>
            </a:r>
            <a:r>
              <a:rPr lang="ru-RU" smtClean="0"/>
              <a:t>одного перемещения.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0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</TotalTime>
  <Words>467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Mangal</vt:lpstr>
      <vt:lpstr>Arial</vt:lpstr>
      <vt:lpstr>Mesh</vt:lpstr>
      <vt:lpstr>Использование массивов</vt:lpstr>
      <vt:lpstr>Повторение: Хедер файлы</vt:lpstr>
      <vt:lpstr>Повторение: Компиляция и линковка</vt:lpstr>
      <vt:lpstr>Суммирование</vt:lpstr>
      <vt:lpstr>Простой поиск</vt:lpstr>
      <vt:lpstr>Бинарный поиск (отсортированный массив)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массивов</dc:title>
  <dc:creator>Hudzeyeu Ihar</dc:creator>
  <cp:lastModifiedBy>Hudzeyeu Ihar</cp:lastModifiedBy>
  <cp:revision>4</cp:revision>
  <dcterms:created xsi:type="dcterms:W3CDTF">2017-08-15T21:21:48Z</dcterms:created>
  <dcterms:modified xsi:type="dcterms:W3CDTF">2017-08-15T21:49:29Z</dcterms:modified>
</cp:coreProperties>
</file>