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Сортировка массива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8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52041"/>
          </a:xfrm>
        </p:spPr>
        <p:txBody>
          <a:bodyPr/>
          <a:lstStyle/>
          <a:p>
            <a:r>
              <a:rPr lang="ru-RU" smtClean="0"/>
              <a:t>Сортировка вставками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3680749"/>
            <a:ext cx="9905998" cy="2110451"/>
          </a:xfrm>
        </p:spPr>
        <p:txBody>
          <a:bodyPr/>
          <a:lstStyle/>
          <a:p>
            <a:r>
              <a:rPr lang="ru-RU" dirty="0" smtClean="0"/>
              <a:t>Внутри массива формируется отсортированное подмножество в левой части</a:t>
            </a:r>
          </a:p>
          <a:p>
            <a:r>
              <a:rPr lang="ru-RU" dirty="0"/>
              <a:t>Н</a:t>
            </a:r>
            <a:r>
              <a:rPr lang="ru-RU" dirty="0" smtClean="0"/>
              <a:t>овый элемент вставляется в отсортированное подмножество строго в свою позицию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079" y="1976538"/>
            <a:ext cx="38100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3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21489"/>
          </a:xfrm>
        </p:spPr>
        <p:txBody>
          <a:bodyPr/>
          <a:lstStyle/>
          <a:p>
            <a:r>
              <a:rPr lang="ru-RU" smtClean="0"/>
              <a:t>сортировка обменом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3483980"/>
            <a:ext cx="7805817" cy="2307220"/>
          </a:xfrm>
        </p:spPr>
        <p:txBody>
          <a:bodyPr/>
          <a:lstStyle/>
          <a:p>
            <a:r>
              <a:rPr lang="ru-RU" dirty="0">
                <a:effectLst/>
              </a:rPr>
              <a:t>находим номер минимального значения в текущем списке</a:t>
            </a:r>
          </a:p>
          <a:p>
            <a:r>
              <a:rPr lang="ru-RU" dirty="0">
                <a:effectLst/>
              </a:rPr>
              <a:t>производим обмен этого значения со значением первой неотсортированной позиции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371" y="1331089"/>
            <a:ext cx="12827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9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75190"/>
          </a:xfrm>
        </p:spPr>
        <p:txBody>
          <a:bodyPr/>
          <a:lstStyle/>
          <a:p>
            <a:r>
              <a:rPr lang="ru-RU" smtClean="0"/>
              <a:t>пузырьковая сортировка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3032567"/>
            <a:ext cx="9905998" cy="2758634"/>
          </a:xfrm>
        </p:spPr>
        <p:txBody>
          <a:bodyPr/>
          <a:lstStyle/>
          <a:p>
            <a:r>
              <a:rPr lang="ru-RU" dirty="0" smtClean="0"/>
              <a:t>Пробегаемся по массиву </a:t>
            </a:r>
            <a:r>
              <a:rPr lang="en-US" dirty="0" smtClean="0"/>
              <a:t>N </a:t>
            </a:r>
            <a:r>
              <a:rPr lang="ru-RU" dirty="0" smtClean="0"/>
              <a:t>раз и меняем местами соседние элементы если правый меньше левого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204174"/>
            <a:ext cx="2667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2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75190"/>
          </a:xfrm>
        </p:spPr>
        <p:txBody>
          <a:bodyPr/>
          <a:lstStyle/>
          <a:p>
            <a:r>
              <a:rPr lang="ru-RU" dirty="0" smtClean="0"/>
              <a:t>Быстрая сортировка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Находим «опорный» элемент</a:t>
            </a:r>
          </a:p>
          <a:p>
            <a:r>
              <a:rPr lang="ru-RU" dirty="0" smtClean="0"/>
              <a:t>Слева от него располагаем элементы меньше</a:t>
            </a:r>
          </a:p>
          <a:p>
            <a:r>
              <a:rPr lang="ru-RU" dirty="0" smtClean="0"/>
              <a:t>Справа элементы больше</a:t>
            </a:r>
          </a:p>
          <a:p>
            <a:r>
              <a:rPr lang="ru-RU" dirty="0" smtClean="0"/>
              <a:t>Повторяем рекурсивно для правой и левой части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889" y="0"/>
            <a:ext cx="32830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2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98339"/>
          </a:xfrm>
        </p:spPr>
        <p:txBody>
          <a:bodyPr/>
          <a:lstStyle/>
          <a:p>
            <a:r>
              <a:rPr lang="ru-RU" smtClean="0"/>
              <a:t>Задания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07939"/>
            <a:ext cx="9905998" cy="4483261"/>
          </a:xfrm>
        </p:spPr>
        <p:txBody>
          <a:bodyPr/>
          <a:lstStyle/>
          <a:p>
            <a:r>
              <a:rPr lang="ru-RU" dirty="0" smtClean="0"/>
              <a:t>реализовать все алгоритмы</a:t>
            </a:r>
          </a:p>
          <a:p>
            <a:r>
              <a:rPr lang="ru-RU" dirty="0" smtClean="0"/>
              <a:t>модифицировать любой алгоритм сортировки так, чтобы он работал с массивом в определённом формате: в массиве хранятся пары чисел, левое является ключом, правое </a:t>
            </a:r>
            <a:r>
              <a:rPr lang="mr-IN" dirty="0" smtClean="0"/>
              <a:t>–</a:t>
            </a:r>
            <a:r>
              <a:rPr lang="ru-RU" dirty="0" smtClean="0"/>
              <a:t> соответствующим ему значением. Сортировку осуществить по ключу. Пары нельзя разрывать при сортировке. Таким образом ключ </a:t>
            </a:r>
            <a:r>
              <a:rPr lang="en-US" dirty="0" smtClean="0"/>
              <a:t>n-</a:t>
            </a:r>
            <a:r>
              <a:rPr lang="ru-RU" dirty="0" err="1" smtClean="0"/>
              <a:t>го</a:t>
            </a:r>
            <a:r>
              <a:rPr lang="ru-RU" dirty="0" smtClean="0"/>
              <a:t> элемента находится по индексу </a:t>
            </a:r>
            <a:r>
              <a:rPr lang="en-US" dirty="0" smtClean="0"/>
              <a:t>N*2</a:t>
            </a:r>
            <a:r>
              <a:rPr lang="ru-RU" dirty="0" smtClean="0"/>
              <a:t>, а значение по индексу </a:t>
            </a:r>
            <a:r>
              <a:rPr lang="en-US" dirty="0" smtClean="0"/>
              <a:t>N*2+1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48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65</TotalTime>
  <Words>141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Mangal</vt:lpstr>
      <vt:lpstr>Arial</vt:lpstr>
      <vt:lpstr>Mesh</vt:lpstr>
      <vt:lpstr>Сортировка массива</vt:lpstr>
      <vt:lpstr>Сортировка вставками</vt:lpstr>
      <vt:lpstr>сортировка обменом</vt:lpstr>
      <vt:lpstr>пузырьковая сортировка</vt:lpstr>
      <vt:lpstr>Быстрая сортировка</vt:lpstr>
      <vt:lpstr>Задания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Сортировка массива</dc:title>
  <dc:creator>Hudzeyeu Ihar</dc:creator>
  <cp:lastModifiedBy>Hudzeyeu Ihar</cp:lastModifiedBy>
  <cp:revision>5</cp:revision>
  <dcterms:created xsi:type="dcterms:W3CDTF">2017-08-20T19:21:58Z</dcterms:created>
  <dcterms:modified xsi:type="dcterms:W3CDTF">2017-08-20T20:27:55Z</dcterms:modified>
</cp:coreProperties>
</file>