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675190"/>
          </a:xfrm>
        </p:spPr>
        <p:txBody>
          <a:bodyPr/>
          <a:lstStyle/>
          <a:p>
            <a:r>
              <a:rPr lang="ru-RU" smtClean="0"/>
              <a:t>Расположение в памяти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13" y="3594100"/>
            <a:ext cx="8001000" cy="12700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41413" y="1157469"/>
            <a:ext cx="9905998" cy="1180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Более удобное представление матриц, многомерных структур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45083" y="25408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a[2][3];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7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215" y="2013996"/>
            <a:ext cx="33522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matrix[4][</a:t>
            </a:r>
            <a:r>
              <a:rPr lang="en-US" dirty="0"/>
              <a:t>4</a:t>
            </a:r>
            <a:r>
              <a:rPr lang="en-US" dirty="0" smtClean="0"/>
              <a:t>] = {</a:t>
            </a:r>
          </a:p>
          <a:p>
            <a:r>
              <a:rPr lang="en-US" dirty="0" smtClean="0"/>
              <a:t>{ 1, 0, 1, 0 },</a:t>
            </a:r>
          </a:p>
          <a:p>
            <a:r>
              <a:rPr lang="en-US" dirty="0" smtClean="0"/>
              <a:t>{ 0, 1, 0, 1 },</a:t>
            </a:r>
          </a:p>
          <a:p>
            <a:r>
              <a:rPr lang="en-US" dirty="0" smtClean="0"/>
              <a:t>{ 1, 0, 1, 0 },</a:t>
            </a:r>
          </a:p>
          <a:p>
            <a:r>
              <a:rPr lang="en-US" dirty="0" smtClean="0"/>
              <a:t>{ 0, 1, 0, 1 } };</a:t>
            </a:r>
          </a:p>
          <a:p>
            <a:endParaRPr lang="en-US" dirty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4;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= 0; </a:t>
            </a:r>
            <a:r>
              <a:rPr lang="en-US" dirty="0"/>
              <a:t>j</a:t>
            </a:r>
            <a:r>
              <a:rPr lang="en-US" dirty="0" smtClean="0"/>
              <a:t> &lt; 4;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(“%d ”, matrix[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  <a:endParaRPr lang="en-US" dirty="0"/>
          </a:p>
          <a:p>
            <a:r>
              <a:rPr lang="en-US" dirty="0" smtClean="0"/>
              <a:t>    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(”\n”);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5517" y="2789499"/>
            <a:ext cx="420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some_function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matrix[4][4]);</a:t>
            </a:r>
          </a:p>
          <a:p>
            <a:endParaRPr lang="ru-RU" dirty="0" smtClean="0"/>
          </a:p>
          <a:p>
            <a:r>
              <a:rPr lang="pt-BR" dirty="0" err="1"/>
              <a:t>int</a:t>
            </a:r>
            <a:r>
              <a:rPr lang="pt-BR" dirty="0"/>
              <a:t> a[2][3] = { 1, 2, 3, 4, 5, 6 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2592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3" y="1192193"/>
            <a:ext cx="9780608" cy="53243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В двумерном массиве целых чисел посчитать сумму элементов: в каждой строке; в каждом столбце; одновременно по всем строкам и всем </a:t>
            </a:r>
            <a:r>
              <a:rPr lang="ru-RU" dirty="0" smtClean="0">
                <a:effectLst/>
              </a:rPr>
              <a:t>столбцам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двумерном массиве целых числе </a:t>
            </a:r>
            <a:r>
              <a:rPr lang="ru-RU" dirty="0" smtClean="0">
                <a:effectLst/>
              </a:rPr>
              <a:t>посчитать: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Сумму </a:t>
            </a:r>
            <a:r>
              <a:rPr lang="ru-RU" dirty="0">
                <a:effectLst/>
              </a:rPr>
              <a:t>всех элементов </a:t>
            </a:r>
            <a:r>
              <a:rPr lang="ru-RU" dirty="0" smtClean="0">
                <a:effectLst/>
              </a:rPr>
              <a:t>массива, Среднее </a:t>
            </a:r>
            <a:r>
              <a:rPr lang="ru-RU" dirty="0">
                <a:effectLst/>
              </a:rPr>
              <a:t>арифметическое всех элементов </a:t>
            </a:r>
            <a:r>
              <a:rPr lang="ru-RU" dirty="0" smtClean="0">
                <a:effectLst/>
              </a:rPr>
              <a:t>массива, Минимальный элемент, Максимальный элемент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Получить двумерный массив перемножив соответствующие элементы двух </a:t>
            </a:r>
            <a:r>
              <a:rPr lang="ru-RU" dirty="0" smtClean="0"/>
              <a:t>двумерных массивов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Напишите программу, в которой объявляется массив размером 5х10 и массив размером 5х5. Первый массив заполняется случайными числами, в диапазоне от 0 до 50. Второй массив заполняется по следующему принципу: первый элемент второго массива равен сумме первого и второго элемента первого массива, второй элемент второго массива равен сумму третьего и четвертого элемента первого массива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71" y="1683473"/>
            <a:ext cx="1384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2592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3" y="1192193"/>
            <a:ext cx="9780608" cy="5324354"/>
          </a:xfrm>
        </p:spPr>
        <p:txBody>
          <a:bodyPr/>
          <a:lstStyle/>
          <a:p>
            <a:r>
              <a:rPr lang="ru-RU" dirty="0" smtClean="0"/>
              <a:t>Создайте двухмерный массив</a:t>
            </a:r>
            <a:r>
              <a:rPr lang="ru-RU" dirty="0"/>
              <a:t>. Заполните его </a:t>
            </a:r>
            <a:r>
              <a:rPr lang="ru-RU" dirty="0" smtClean="0"/>
              <a:t>случайными </a:t>
            </a:r>
            <a:r>
              <a:rPr lang="ru-RU" dirty="0"/>
              <a:t>числами и покажите на экран. Пользователь выбирает количество сдвигов и положение (влево, вправо, вверх, вниз). Выполнить сдвиг массива и показать на </a:t>
            </a:r>
            <a:r>
              <a:rPr lang="ru-RU"/>
              <a:t>экран </a:t>
            </a:r>
            <a:r>
              <a:rPr lang="ru-RU" smtClean="0"/>
              <a:t>полученный </a:t>
            </a:r>
            <a:r>
              <a:rPr lang="ru-RU" dirty="0"/>
              <a:t>результат. Сдвиг </a:t>
            </a:r>
            <a:r>
              <a:rPr lang="ru-RU" dirty="0" smtClean="0"/>
              <a:t>циклический.</a:t>
            </a:r>
            <a:endParaRPr lang="ru-RU" dirty="0" smtClean="0"/>
          </a:p>
          <a:p>
            <a:r>
              <a:rPr lang="ru-RU" dirty="0" smtClean="0"/>
              <a:t>отсортировать все </a:t>
            </a:r>
            <a:r>
              <a:rPr lang="ru-RU" dirty="0" smtClean="0"/>
              <a:t>строки </a:t>
            </a:r>
            <a:r>
              <a:rPr lang="ru-RU" dirty="0" smtClean="0"/>
              <a:t>двумерного массива используя функцию з интерфейсом «</a:t>
            </a:r>
            <a:r>
              <a:rPr lang="en-US" dirty="0" smtClean="0"/>
              <a:t> sort(</a:t>
            </a:r>
            <a:r>
              <a:rPr lang="en-US" dirty="0" err="1" smtClean="0"/>
              <a:t>int</a:t>
            </a:r>
            <a:r>
              <a:rPr lang="en-US" dirty="0" smtClean="0"/>
              <a:t> row[]); 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На основе одного массива создать второй следующим образом: каждый последующий элемент второго массива равен суме предыдущего и соответствующего элемента первого </a:t>
            </a:r>
            <a:r>
              <a:rPr lang="ru-RU" dirty="0" err="1" smtClean="0"/>
              <a:t>маcсива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5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95</TotalTime>
  <Words>309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Многомерные массивы</vt:lpstr>
      <vt:lpstr>Расположение в памяти</vt:lpstr>
      <vt:lpstr>использование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Многомерные массивы</dc:title>
  <dc:creator>Hudzeyeu Ihar</dc:creator>
  <cp:lastModifiedBy>Hudzeyeu Ihar</cp:lastModifiedBy>
  <cp:revision>11</cp:revision>
  <dcterms:created xsi:type="dcterms:W3CDTF">2017-08-22T19:59:25Z</dcterms:created>
  <dcterms:modified xsi:type="dcterms:W3CDTF">2017-08-23T18:58:18Z</dcterms:modified>
</cp:coreProperties>
</file>