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2"/>
  </p:normalViewPr>
  <p:slideViewPr>
    <p:cSldViewPr snapToGrid="0" snapToObjects="1">
      <p:cViewPr varScale="1">
        <p:scale>
          <a:sx n="69" d="100"/>
          <a:sy n="69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работы с указателями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787"/>
          </a:xfrm>
        </p:spPr>
        <p:txBody>
          <a:bodyPr/>
          <a:lstStyle/>
          <a:p>
            <a:r>
              <a:rPr lang="ru-RU" dirty="0" smtClean="0"/>
              <a:t>Для чего нужны указатели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77386"/>
            <a:ext cx="9905998" cy="2581155"/>
          </a:xfrm>
        </p:spPr>
        <p:txBody>
          <a:bodyPr/>
          <a:lstStyle/>
          <a:p>
            <a:r>
              <a:rPr lang="ru-RU" dirty="0" smtClean="0"/>
              <a:t>Передача данных без их копирования</a:t>
            </a:r>
          </a:p>
          <a:p>
            <a:r>
              <a:rPr lang="ru-RU" dirty="0" smtClean="0"/>
              <a:t>Манипулирование непосредственной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787"/>
          </a:xfrm>
        </p:spPr>
        <p:txBody>
          <a:bodyPr/>
          <a:lstStyle/>
          <a:p>
            <a:r>
              <a:rPr lang="ru-RU" dirty="0" smtClean="0"/>
              <a:t>Работа с указателями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77386"/>
            <a:ext cx="9905998" cy="4398381"/>
          </a:xfrm>
        </p:spPr>
        <p:txBody>
          <a:bodyPr>
            <a:normAutofit/>
          </a:bodyPr>
          <a:lstStyle/>
          <a:p>
            <a:r>
              <a:rPr lang="ru-RU" dirty="0" smtClean="0"/>
              <a:t>Простая переменная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a = 4;</a:t>
            </a:r>
          </a:p>
          <a:p>
            <a:r>
              <a:rPr lang="ru-RU" dirty="0" smtClean="0"/>
              <a:t>Создание</a:t>
            </a:r>
            <a:r>
              <a:rPr lang="en-US" dirty="0" smtClean="0"/>
              <a:t> </a:t>
            </a:r>
            <a:r>
              <a:rPr lang="ru-RU" dirty="0" smtClean="0"/>
              <a:t>переменной указателя и присваивание ему </a:t>
            </a:r>
            <a:r>
              <a:rPr lang="en-US" dirty="0" smtClean="0"/>
              <a:t>NULL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int</a:t>
            </a:r>
            <a:r>
              <a:rPr lang="en-US" dirty="0" smtClean="0"/>
              <a:t>* p = null;  //  </a:t>
            </a:r>
            <a:r>
              <a:rPr lang="en-US" dirty="0" err="1" smtClean="0"/>
              <a:t>int</a:t>
            </a:r>
            <a:r>
              <a:rPr lang="en-US" dirty="0" smtClean="0"/>
              <a:t>* p = </a:t>
            </a:r>
            <a:r>
              <a:rPr lang="en-US" dirty="0" err="1" smtClean="0"/>
              <a:t>nullptr</a:t>
            </a:r>
            <a:r>
              <a:rPr lang="en-US" smtClean="0"/>
              <a:t>;</a:t>
            </a:r>
            <a:endParaRPr lang="ru-RU" dirty="0" smtClean="0"/>
          </a:p>
          <a:p>
            <a:r>
              <a:rPr lang="ru-RU" dirty="0" smtClean="0"/>
              <a:t>Получение адреса переменной</a:t>
            </a:r>
            <a:br>
              <a:rPr lang="ru-RU" dirty="0" smtClean="0"/>
            </a:br>
            <a:r>
              <a:rPr lang="en-US" dirty="0"/>
              <a:t>p</a:t>
            </a:r>
            <a:r>
              <a:rPr lang="en-US" dirty="0" smtClean="0"/>
              <a:t> = &amp;a;</a:t>
            </a:r>
          </a:p>
          <a:p>
            <a:r>
              <a:rPr lang="ru-RU" dirty="0" err="1" smtClean="0"/>
              <a:t>Разименование</a:t>
            </a:r>
            <a:r>
              <a:rPr lang="ru-RU" dirty="0" smtClean="0"/>
              <a:t> указателя</a:t>
            </a:r>
            <a:br>
              <a:rPr lang="ru-RU" dirty="0" smtClean="0"/>
            </a:br>
            <a:r>
              <a:rPr lang="en-US" dirty="0" err="1" smtClean="0"/>
              <a:t>int</a:t>
            </a:r>
            <a:r>
              <a:rPr lang="en-US" dirty="0" smtClean="0"/>
              <a:t> b = *p;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6213"/>
          </a:xfrm>
        </p:spPr>
        <p:txBody>
          <a:bodyPr/>
          <a:lstStyle/>
          <a:p>
            <a:r>
              <a:rPr lang="ru-RU" dirty="0" smtClean="0"/>
              <a:t>пример с массивами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585731"/>
            <a:ext cx="7338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mr-IN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stdint.h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mr-IN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mr-IN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() {</a:t>
            </a:r>
            <a:br>
              <a:rPr lang="mr-IN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World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!\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  <a:br>
              <a:rPr lang="mr-IN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uint64_t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[5] = { 2, 3, 4, 5, 6 };</a:t>
            </a:r>
            <a:br>
              <a:rPr lang="mr-IN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uint64_t *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mr-IN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&lt; 5;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  <a:br>
              <a:rPr lang="mr-IN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  <a:br>
              <a:rPr lang="mr-IN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("%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llu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", *(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));</a:t>
            </a:r>
            <a:br>
              <a:rPr lang="mr-IN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  <a:br>
              <a:rPr lang="mr-IN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0;</a:t>
            </a:r>
            <a:br>
              <a:rPr lang="mr-IN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1489"/>
          </a:xfrm>
        </p:spPr>
        <p:txBody>
          <a:bodyPr/>
          <a:lstStyle/>
          <a:p>
            <a:r>
              <a:rPr lang="ru-RU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263" y="1331089"/>
            <a:ext cx="11366340" cy="5092860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Используя указатели и оператор </a:t>
            </a:r>
            <a:r>
              <a:rPr lang="ru-RU" dirty="0" err="1" smtClean="0">
                <a:effectLst/>
              </a:rPr>
              <a:t>разименования</a:t>
            </a:r>
            <a:r>
              <a:rPr lang="ru-RU" dirty="0" smtClean="0">
                <a:effectLst/>
              </a:rPr>
              <a:t>, определить наибольшее из двух чисел</a:t>
            </a:r>
          </a:p>
          <a:p>
            <a:r>
              <a:rPr lang="ru-RU" dirty="0" smtClean="0">
                <a:effectLst/>
              </a:rPr>
              <a:t>Используя указатели и оператор </a:t>
            </a:r>
            <a:r>
              <a:rPr lang="ru-RU" dirty="0" err="1" smtClean="0">
                <a:effectLst/>
              </a:rPr>
              <a:t>разименования</a:t>
            </a:r>
            <a:r>
              <a:rPr lang="ru-RU" dirty="0" smtClean="0">
                <a:effectLst/>
              </a:rPr>
              <a:t>, определить знак числа, введённого с клавиатуры с помощью функции, передавать в функцию указатели</a:t>
            </a:r>
          </a:p>
          <a:p>
            <a:r>
              <a:rPr lang="ru-RU" dirty="0" smtClean="0">
                <a:effectLst/>
              </a:rPr>
              <a:t>Обменять местами значения двух переменных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с помощью функции, передавать в функцию указатели</a:t>
            </a:r>
          </a:p>
          <a:p>
            <a:r>
              <a:rPr lang="ru-RU" dirty="0" smtClean="0">
                <a:effectLst/>
              </a:rPr>
              <a:t>Написать примитивный калькулятор, пользуясь только указателями</a:t>
            </a:r>
          </a:p>
          <a:p>
            <a:r>
              <a:rPr lang="ru-RU" dirty="0">
                <a:effectLst/>
              </a:rPr>
              <a:t>Используя указатель на массив целых чисел, посчитать сумму элементов массива. Использовать в программе арифметику указателей для продвижения по массиву, а также оператор </a:t>
            </a:r>
            <a:r>
              <a:rPr lang="ru-RU" dirty="0" err="1" smtClean="0">
                <a:effectLst/>
              </a:rPr>
              <a:t>разименования</a:t>
            </a:r>
            <a:endParaRPr lang="ru-RU" dirty="0" smtClean="0">
              <a:effectLst/>
            </a:endParaRPr>
          </a:p>
          <a:p>
            <a:r>
              <a:rPr lang="ru-RU" dirty="0" smtClean="0"/>
              <a:t>Используя два указателя на массив целых чисел, скопировать один массив во второй. Использовать арифметику указателей для продвижения по массиву</a:t>
            </a:r>
          </a:p>
          <a:p>
            <a:r>
              <a:rPr lang="ru-RU" dirty="0" smtClean="0"/>
              <a:t>Используя два указателя изменить порядок следования элементов массива на противоположный. </a:t>
            </a:r>
            <a:r>
              <a:rPr lang="ru-RU" smtClean="0"/>
              <a:t>Использовать </a:t>
            </a:r>
            <a:r>
              <a:rPr lang="ru-RU"/>
              <a:t>а</a:t>
            </a:r>
            <a:r>
              <a:rPr lang="ru-RU" smtClean="0"/>
              <a:t>рифметику </a:t>
            </a:r>
            <a:r>
              <a:rPr lang="ru-RU" dirty="0" smtClean="0"/>
              <a:t>указателей для продвижения по массиву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138</TotalTime>
  <Words>147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Courier New</vt:lpstr>
      <vt:lpstr>Mesh</vt:lpstr>
      <vt:lpstr>Основы работы с указателями</vt:lpstr>
      <vt:lpstr>Для чего нужны указатели</vt:lpstr>
      <vt:lpstr>Работа с указателями</vt:lpstr>
      <vt:lpstr>пример с массивами</vt:lpstr>
      <vt:lpstr>Задания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указателями</dc:title>
  <dc:creator>Hudzeyeu Ihar</dc:creator>
  <cp:lastModifiedBy>группы стационара</cp:lastModifiedBy>
  <cp:revision>8</cp:revision>
  <dcterms:created xsi:type="dcterms:W3CDTF">2017-09-06T20:03:09Z</dcterms:created>
  <dcterms:modified xsi:type="dcterms:W3CDTF">2017-09-07T07:05:52Z</dcterms:modified>
</cp:coreProperties>
</file>