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5190"/>
          </a:xfrm>
        </p:spPr>
        <p:txBody>
          <a:bodyPr>
            <a:normAutofit/>
          </a:bodyPr>
          <a:lstStyle/>
          <a:p>
            <a:r>
              <a:rPr lang="ru-RU" dirty="0" smtClean="0"/>
              <a:t>Динамическая и статическая память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4" y="1284791"/>
            <a:ext cx="11389489" cy="5231756"/>
          </a:xfrm>
        </p:spPr>
        <p:txBody>
          <a:bodyPr/>
          <a:lstStyle/>
          <a:p>
            <a:r>
              <a:rPr lang="ru-RU" dirty="0" smtClean="0"/>
              <a:t>Стек и куча</a:t>
            </a:r>
          </a:p>
          <a:p>
            <a:r>
              <a:rPr lang="ru-RU" dirty="0" smtClean="0"/>
              <a:t>Статические массивы</a:t>
            </a:r>
          </a:p>
          <a:p>
            <a:r>
              <a:rPr lang="ru-RU" dirty="0" smtClean="0"/>
              <a:t>Динамически выделенная память</a:t>
            </a:r>
          </a:p>
          <a:p>
            <a:r>
              <a:rPr lang="ru-RU" dirty="0" smtClean="0"/>
              <a:t>Массивы пользовательской длинны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8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71018"/>
          </a:xfrm>
        </p:spPr>
        <p:txBody>
          <a:bodyPr>
            <a:normAutofit fontScale="90000"/>
          </a:bodyPr>
          <a:lstStyle/>
          <a:p>
            <a:r>
              <a:rPr lang="ru-RU" smtClean="0"/>
              <a:t>Указатели на функцию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0" y="1180617"/>
            <a:ext cx="11100122" cy="5243332"/>
          </a:xfrm>
        </p:spPr>
        <p:txBody>
          <a:bodyPr/>
          <a:lstStyle/>
          <a:p>
            <a:r>
              <a:rPr lang="en-US" dirty="0" smtClean="0"/>
              <a:t>bool function(</a:t>
            </a:r>
            <a:r>
              <a:rPr lang="en-US" dirty="0" err="1" smtClean="0"/>
              <a:t>int</a:t>
            </a:r>
            <a:r>
              <a:rPr lang="en-US" dirty="0" smtClean="0"/>
              <a:t>, float);</a:t>
            </a:r>
          </a:p>
          <a:p>
            <a:r>
              <a:rPr lang="en-US" dirty="0" smtClean="0"/>
              <a:t>bool (*</a:t>
            </a:r>
            <a:r>
              <a:rPr lang="en-US" dirty="0"/>
              <a:t>p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*, float*);</a:t>
            </a:r>
          </a:p>
          <a:p>
            <a:r>
              <a:rPr lang="en-US" dirty="0" smtClean="0"/>
              <a:t>p = function;</a:t>
            </a:r>
          </a:p>
          <a:p>
            <a:r>
              <a:rPr lang="en-US" dirty="0" smtClean="0"/>
              <a:t>bool result1 = function(4, 2.5);</a:t>
            </a:r>
          </a:p>
          <a:p>
            <a:r>
              <a:rPr lang="en-US" dirty="0" smtClean="0"/>
              <a:t>bool result2 = (*p)(4, 2.5);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1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2592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62" y="1192193"/>
            <a:ext cx="11285316" cy="52896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функцию, которая получает указатель на массив и его размер, и возвращает сумму и произведение его элементов в двух </a:t>
            </a:r>
            <a:r>
              <a:rPr lang="ru-RU" dirty="0" smtClean="0">
                <a:effectLst/>
              </a:rPr>
              <a:t>параметрах-указателях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функцию, которая получает указатель на массив и его размер, и возвращает количество отрицательных, положительных и нулевых элементов массива</a:t>
            </a:r>
            <a:r>
              <a:rPr lang="en-US" dirty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функцию, принимающую в качестве аргумента, указатели на два массива (А и В) и размеры массивов. Функция проверяет, является ли массив В подмножеством массива А и возвращает указатель на начало найденного фрагмента, либо возвращает 0 в противном случае</a:t>
            </a:r>
            <a:r>
              <a:rPr lang="en-US" dirty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Создайте приложение Калькулятор. Нужно поддерживать операции +, -, *, </a:t>
            </a:r>
            <a:r>
              <a:rPr lang="ru-RU" dirty="0" smtClean="0">
                <a:effectLst/>
              </a:rPr>
              <a:t>/.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Реализовать </a:t>
            </a:r>
            <a:r>
              <a:rPr lang="ru-RU" dirty="0">
                <a:effectLst/>
              </a:rPr>
              <a:t>меню без использования операторов </a:t>
            </a:r>
            <a:r>
              <a:rPr lang="ru-RU" dirty="0" err="1">
                <a:effectLst/>
              </a:rPr>
              <a:t>if</a:t>
            </a:r>
            <a:r>
              <a:rPr lang="ru-RU" dirty="0">
                <a:effectLst/>
              </a:rPr>
              <a:t> и </a:t>
            </a:r>
            <a:r>
              <a:rPr lang="ru-RU" dirty="0" err="1">
                <a:effectLst/>
              </a:rPr>
              <a:t>switch</a:t>
            </a:r>
            <a:r>
              <a:rPr lang="ru-RU" dirty="0">
                <a:effectLst/>
              </a:rPr>
              <a:t> при помощи массива указателей на </a:t>
            </a:r>
            <a:r>
              <a:rPr lang="ru-RU" dirty="0" smtClean="0">
                <a:effectLst/>
              </a:rPr>
              <a:t>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программу, которая содержит функцию, принимающую в качестве аргумента, указатели на три массива и размер массивов, Заносит в массив </a:t>
            </a:r>
            <a:r>
              <a:rPr lang="ru-RU" dirty="0" err="1">
                <a:effectLst/>
              </a:rPr>
              <a:t>C</a:t>
            </a:r>
            <a:r>
              <a:rPr lang="ru-RU" dirty="0">
                <a:effectLst/>
              </a:rPr>
              <a:t> суммы элементов массивов А и В. Размер массивов одинаковый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6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2592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62" y="1192193"/>
            <a:ext cx="11285316" cy="528963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 smtClean="0">
                <a:effectLst/>
              </a:rPr>
              <a:t> </a:t>
            </a:r>
            <a:r>
              <a:rPr lang="ru-RU" dirty="0">
                <a:effectLst/>
              </a:rPr>
              <a:t>Создать функцию, позволяющую добавлять блок элементов в конец массива</a:t>
            </a:r>
            <a:r>
              <a:rPr lang="en-US" dirty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457200" indent="-457200">
              <a:buFont typeface="+mj-lt"/>
              <a:buAutoNum type="alphaUcPeriod"/>
            </a:pPr>
            <a:r>
              <a:rPr lang="ru-RU" dirty="0">
                <a:effectLst/>
              </a:rPr>
              <a:t>Создать функцию, позволяющую вставлять блок элементов, начиная с произвольного </a:t>
            </a:r>
            <a:r>
              <a:rPr lang="ru-RU">
                <a:effectLst/>
              </a:rPr>
              <a:t>индекса </a:t>
            </a:r>
            <a:r>
              <a:rPr lang="ru-RU" smtClean="0">
                <a:effectLst/>
              </a:rPr>
              <a:t>массива</a:t>
            </a:r>
            <a:endParaRPr lang="ru-RU" dirty="0">
              <a:effectLst/>
            </a:endParaRPr>
          </a:p>
          <a:p>
            <a:pPr marL="457200" indent="-457200">
              <a:buFont typeface="+mj-lt"/>
              <a:buAutoNum type="alphaUcPeriod"/>
            </a:pPr>
            <a:r>
              <a:rPr lang="ru-RU" dirty="0">
                <a:effectLst/>
              </a:rPr>
              <a:t>Написать программу, которая содержит функцию </a:t>
            </a:r>
            <a:r>
              <a:rPr lang="ru-RU" dirty="0" err="1">
                <a:effectLst/>
              </a:rPr>
              <a:t>Action</a:t>
            </a:r>
            <a:r>
              <a:rPr lang="ru-RU" dirty="0">
                <a:effectLst/>
              </a:rPr>
              <a:t>, принимающую в качестве аргумента, указатели на два массива (А и В) и размеры массивов, а также указатель на функцию</a:t>
            </a:r>
            <a:r>
              <a:rPr lang="ru-RU" dirty="0" smtClean="0">
                <a:effectLst/>
              </a:rPr>
              <a:t>.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Пользователю </a:t>
            </a:r>
            <a:r>
              <a:rPr lang="ru-RU" dirty="0">
                <a:effectLst/>
              </a:rPr>
              <a:t>отображается меню, в котором он может выбрать </a:t>
            </a:r>
            <a:r>
              <a:rPr lang="ru-RU" dirty="0" err="1">
                <a:effectLst/>
              </a:rPr>
              <a:t>max,min,avg</a:t>
            </a:r>
            <a:r>
              <a:rPr lang="ru-RU" dirty="0">
                <a:effectLst/>
              </a:rPr>
              <a:t>. Если выбран </a:t>
            </a:r>
            <a:r>
              <a:rPr lang="ru-RU" dirty="0" err="1">
                <a:effectLst/>
              </a:rPr>
              <a:t>max</a:t>
            </a:r>
            <a:r>
              <a:rPr lang="ru-RU" dirty="0">
                <a:effectLst/>
              </a:rPr>
              <a:t> - передается указатель на функцию, которая ищет </a:t>
            </a:r>
            <a:r>
              <a:rPr lang="ru-RU" dirty="0" smtClean="0">
                <a:effectLst/>
              </a:rPr>
              <a:t>максимум, если </a:t>
            </a:r>
            <a:r>
              <a:rPr lang="ru-RU" dirty="0">
                <a:effectLst/>
              </a:rPr>
              <a:t>выбран </a:t>
            </a:r>
            <a:r>
              <a:rPr lang="ru-RU" dirty="0" err="1">
                <a:effectLst/>
              </a:rPr>
              <a:t>min</a:t>
            </a:r>
            <a:r>
              <a:rPr lang="ru-RU" dirty="0">
                <a:effectLst/>
              </a:rPr>
              <a:t> - передается указатель на функцию, которая ищет минимум, если выбран </a:t>
            </a:r>
            <a:r>
              <a:rPr lang="ru-RU" dirty="0" err="1">
                <a:effectLst/>
              </a:rPr>
              <a:t>avg</a:t>
            </a:r>
            <a:r>
              <a:rPr lang="ru-RU" dirty="0">
                <a:effectLst/>
              </a:rPr>
              <a:t> - передается указатель на функцию, которая ищет среднее</a:t>
            </a:r>
            <a:r>
              <a:rPr lang="ru-RU" dirty="0" smtClean="0">
                <a:effectLst/>
              </a:rPr>
              <a:t>.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Возвращаемое </a:t>
            </a:r>
            <a:r>
              <a:rPr lang="ru-RU" dirty="0">
                <a:effectLst/>
              </a:rPr>
              <a:t>значение функции </a:t>
            </a:r>
            <a:r>
              <a:rPr lang="ru-RU" dirty="0" err="1">
                <a:effectLst/>
              </a:rPr>
              <a:t>Action</a:t>
            </a:r>
            <a:r>
              <a:rPr lang="ru-RU" dirty="0">
                <a:effectLst/>
              </a:rPr>
              <a:t> результат выбора пользователя </a:t>
            </a:r>
            <a:r>
              <a:rPr lang="ru-RU" dirty="0" err="1">
                <a:effectLst/>
              </a:rPr>
              <a:t>max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min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avg</a:t>
            </a:r>
            <a:r>
              <a:rPr lang="ru-RU" dirty="0">
                <a:effectLst/>
              </a:rPr>
              <a:t> </a:t>
            </a:r>
            <a:endParaRPr lang="ru-RU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69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45</TotalTime>
  <Words>259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Mesh</vt:lpstr>
      <vt:lpstr>Указатели</vt:lpstr>
      <vt:lpstr>Динамическая и статическая память</vt:lpstr>
      <vt:lpstr>Указатели на функцию</vt:lpstr>
      <vt:lpstr>Задания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Указатели</dc:title>
  <dc:creator>Hudzeyeu Ihar</dc:creator>
  <cp:lastModifiedBy>Hudzeyeu Ihar</cp:lastModifiedBy>
  <cp:revision>4</cp:revision>
  <dcterms:created xsi:type="dcterms:W3CDTF">2017-09-11T21:39:35Z</dcterms:created>
  <dcterms:modified xsi:type="dcterms:W3CDTF">2017-09-11T22:25:23Z</dcterms:modified>
</cp:coreProperties>
</file>