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e-BY" dirty="0" smtClean="0"/>
              <a:t>Указатели. Повторение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802511"/>
          </a:xfrm>
        </p:spPr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390" y="181336"/>
            <a:ext cx="9905998" cy="802511"/>
          </a:xfrm>
        </p:spPr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688" y="787078"/>
            <a:ext cx="11435787" cy="5706319"/>
          </a:xfrm>
        </p:spPr>
        <p:txBody>
          <a:bodyPr>
            <a:normAutofit/>
          </a:bodyPr>
          <a:lstStyle/>
          <a:p>
            <a:r>
              <a:rPr lang="ru-RU" dirty="0" smtClean="0"/>
              <a:t>Написать функцию которая принимает массив и его размер и удаляет из него все простые числа и сдвигает значения справа, чтобы не образовывалось пробелов. Функция возвращает новый размер массива.</a:t>
            </a:r>
          </a:p>
          <a:p>
            <a:r>
              <a:rPr lang="ru-RU" dirty="0" smtClean="0"/>
              <a:t>Написать функцию, которая получает на вход массив и распределяет значения внутри него таким образом чтобы отрицательные значения были слева, потом 0, и положительные справа. Использовать арифметику указателей.</a:t>
            </a:r>
          </a:p>
          <a:p>
            <a:r>
              <a:rPr lang="ru-RU" dirty="0" smtClean="0"/>
              <a:t>Написать функцию сравнения массивов целых чисел, которая игнорирует знак числа, используя арифметику указателе</a:t>
            </a:r>
            <a:r>
              <a:rPr lang="ru-RU" dirty="0"/>
              <a:t>й</a:t>
            </a:r>
            <a:endParaRPr lang="ru-RU" dirty="0" smtClean="0"/>
          </a:p>
          <a:p>
            <a:r>
              <a:rPr lang="ru-RU" dirty="0" smtClean="0"/>
              <a:t>Написать функцию, которая принимает на вход двумерный массив, заполненный 0 и 1, необходимо чтобы функция нашла прямоугольник максимального размера состоящий из 0 и вернула на выход координаты </a:t>
            </a:r>
            <a:r>
              <a:rPr lang="en-US" dirty="0" smtClean="0"/>
              <a:t>x1, x2, y1, y2 </a:t>
            </a:r>
            <a:r>
              <a:rPr lang="ru-RU" dirty="0" smtClean="0"/>
              <a:t>этого прямоугольника. Вывод можно организовать заполнив найденный прямоугольник символами ”х”</a:t>
            </a:r>
          </a:p>
          <a:p>
            <a:r>
              <a:rPr lang="ru-RU" dirty="0" smtClean="0"/>
              <a:t>Написать программу, которая определяет порядок байт в целом числе на платформе на которой она запущена</a:t>
            </a:r>
          </a:p>
          <a:p>
            <a:r>
              <a:rPr lang="ru-RU" dirty="0" smtClean="0"/>
              <a:t>Написать программу, которая определяет вид кодировки отрицательных чисел на платформе, на которой она запущена</a:t>
            </a:r>
          </a:p>
        </p:txBody>
      </p:sp>
    </p:spTree>
    <p:extLst>
      <p:ext uri="{BB962C8B-B14F-4D97-AF65-F5344CB8AC3E}">
        <p14:creationId xmlns:p14="http://schemas.microsoft.com/office/powerpoint/2010/main" val="1491843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50</TotalTime>
  <Words>165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Mesh</vt:lpstr>
      <vt:lpstr>Указатели. Повторение</vt:lpstr>
      <vt:lpstr>Повторение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Указатели. Повторение</dc:title>
  <dc:creator>Hudzeyeu Ihar</dc:creator>
  <cp:lastModifiedBy>Hudzeyeu Ihar</cp:lastModifiedBy>
  <cp:revision>6</cp:revision>
  <dcterms:created xsi:type="dcterms:W3CDTF">2017-09-12T16:50:09Z</dcterms:created>
  <dcterms:modified xsi:type="dcterms:W3CDTF">2017-09-12T17:40:30Z</dcterms:modified>
</cp:coreProperties>
</file>