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3615"/>
          </a:xfrm>
        </p:spPr>
        <p:txBody>
          <a:bodyPr/>
          <a:lstStyle/>
          <a:p>
            <a:r>
              <a:rPr lang="ru-RU" smtClean="0"/>
              <a:t>Обзор строк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73216"/>
            <a:ext cx="9905998" cy="1551008"/>
          </a:xfrm>
        </p:spPr>
        <p:txBody>
          <a:bodyPr/>
          <a:lstStyle/>
          <a:p>
            <a:r>
              <a:rPr lang="ru-RU" dirty="0" smtClean="0"/>
              <a:t>Строка представляет из себя указатель на массив типа </a:t>
            </a:r>
            <a:r>
              <a:rPr lang="en-US" dirty="0" err="1" smtClean="0"/>
              <a:t>const</a:t>
            </a:r>
            <a:r>
              <a:rPr lang="en-US" dirty="0" smtClean="0"/>
              <a:t> char</a:t>
            </a:r>
          </a:p>
          <a:p>
            <a:r>
              <a:rPr lang="ru-RU" dirty="0" smtClean="0"/>
              <a:t>Размер строки определяется с помощью символа с кодом 0</a:t>
            </a:r>
          </a:p>
          <a:p>
            <a:r>
              <a:rPr lang="ru-RU" dirty="0" smtClean="0"/>
              <a:t>Понятие строкового литерала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6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361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Некоторые функции для работы со строками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73216"/>
            <a:ext cx="9905998" cy="5023412"/>
          </a:xfrm>
        </p:spPr>
        <p:txBody>
          <a:bodyPr/>
          <a:lstStyle/>
          <a:p>
            <a:r>
              <a:rPr lang="en-US" dirty="0"/>
              <a:t>char * </a:t>
            </a:r>
            <a:r>
              <a:rPr lang="en-US" dirty="0" err="1"/>
              <a:t>strcpy</a:t>
            </a:r>
            <a:r>
              <a:rPr lang="en-US" dirty="0"/>
              <a:t> ( char * destination, </a:t>
            </a:r>
            <a:r>
              <a:rPr lang="en-US" dirty="0" err="1"/>
              <a:t>const</a:t>
            </a:r>
            <a:r>
              <a:rPr lang="en-US" dirty="0"/>
              <a:t> char * source </a:t>
            </a:r>
            <a:r>
              <a:rPr lang="en-US" dirty="0" smtClean="0"/>
              <a:t>);</a:t>
            </a:r>
          </a:p>
          <a:p>
            <a:r>
              <a:rPr lang="en-US" dirty="0"/>
              <a:t>char * </a:t>
            </a:r>
            <a:r>
              <a:rPr lang="en-US" dirty="0" err="1"/>
              <a:t>strncpy</a:t>
            </a:r>
            <a:r>
              <a:rPr lang="en-US" dirty="0"/>
              <a:t> ( char * destination, </a:t>
            </a:r>
            <a:r>
              <a:rPr lang="en-US" dirty="0" err="1"/>
              <a:t>const</a:t>
            </a:r>
            <a:r>
              <a:rPr lang="en-US" dirty="0"/>
              <a:t> char * source,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strcmp</a:t>
            </a:r>
            <a:r>
              <a:rPr lang="en-US" dirty="0"/>
              <a:t> ( </a:t>
            </a:r>
            <a:r>
              <a:rPr lang="en-US" dirty="0" err="1"/>
              <a:t>const</a:t>
            </a:r>
            <a:r>
              <a:rPr lang="en-US" dirty="0"/>
              <a:t> char * str1, </a:t>
            </a:r>
            <a:r>
              <a:rPr lang="en-US" dirty="0" err="1"/>
              <a:t>const</a:t>
            </a:r>
            <a:r>
              <a:rPr lang="en-US" dirty="0"/>
              <a:t> char * str2 </a:t>
            </a:r>
            <a:r>
              <a:rPr lang="en-US" dirty="0" smtClean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strncmp</a:t>
            </a:r>
            <a:r>
              <a:rPr lang="en-US" dirty="0"/>
              <a:t> ( </a:t>
            </a:r>
            <a:r>
              <a:rPr lang="en-US" dirty="0" err="1"/>
              <a:t>const</a:t>
            </a:r>
            <a:r>
              <a:rPr lang="en-US" dirty="0"/>
              <a:t> char * str1, </a:t>
            </a:r>
            <a:r>
              <a:rPr lang="en-US" dirty="0" err="1"/>
              <a:t>const</a:t>
            </a:r>
            <a:r>
              <a:rPr lang="en-US" dirty="0"/>
              <a:t> char * str2,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);</a:t>
            </a:r>
          </a:p>
          <a:p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strlen</a:t>
            </a:r>
            <a:r>
              <a:rPr lang="en-US" dirty="0"/>
              <a:t> ( </a:t>
            </a:r>
            <a:r>
              <a:rPr lang="en-US" dirty="0" err="1"/>
              <a:t>const</a:t>
            </a:r>
            <a:r>
              <a:rPr lang="en-US" dirty="0"/>
              <a:t> char * 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 smtClean="0"/>
              <a:t>);</a:t>
            </a:r>
          </a:p>
          <a:p>
            <a:r>
              <a:rPr lang="en-US" dirty="0"/>
              <a:t>char * </a:t>
            </a:r>
            <a:r>
              <a:rPr lang="en-US" dirty="0" err="1"/>
              <a:t>strcat</a:t>
            </a:r>
            <a:r>
              <a:rPr lang="en-US" dirty="0"/>
              <a:t> ( char * destination, </a:t>
            </a:r>
            <a:r>
              <a:rPr lang="en-US" dirty="0" err="1"/>
              <a:t>const</a:t>
            </a:r>
            <a:r>
              <a:rPr lang="en-US" dirty="0"/>
              <a:t> char * source </a:t>
            </a:r>
            <a:r>
              <a:rPr lang="en-US" dirty="0" smtClean="0"/>
              <a:t>);</a:t>
            </a:r>
          </a:p>
          <a:p>
            <a:r>
              <a:rPr lang="en-US" dirty="0"/>
              <a:t>char * </a:t>
            </a:r>
            <a:r>
              <a:rPr lang="en-US" dirty="0" err="1"/>
              <a:t>strncat</a:t>
            </a:r>
            <a:r>
              <a:rPr lang="en-US" dirty="0"/>
              <a:t> ( char * destination, </a:t>
            </a:r>
            <a:r>
              <a:rPr lang="en-US" dirty="0" err="1"/>
              <a:t>const</a:t>
            </a:r>
            <a:r>
              <a:rPr lang="en-US" dirty="0"/>
              <a:t> char * source,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smtClean="0"/>
              <a:t>);</a:t>
            </a:r>
          </a:p>
          <a:p>
            <a:r>
              <a:rPr lang="en-US" dirty="0" err="1"/>
              <a:t>const</a:t>
            </a:r>
            <a:r>
              <a:rPr lang="en-US" dirty="0"/>
              <a:t> char * </a:t>
            </a:r>
            <a:r>
              <a:rPr lang="en-US" dirty="0" err="1"/>
              <a:t>strchr</a:t>
            </a:r>
            <a:r>
              <a:rPr lang="en-US" dirty="0"/>
              <a:t> ( </a:t>
            </a:r>
            <a:r>
              <a:rPr lang="en-US" dirty="0" err="1"/>
              <a:t>const</a:t>
            </a:r>
            <a:r>
              <a:rPr lang="en-US" dirty="0"/>
              <a:t> char *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character </a:t>
            </a:r>
            <a:r>
              <a:rPr lang="en-US" dirty="0" smtClean="0"/>
              <a:t>);</a:t>
            </a:r>
          </a:p>
          <a:p>
            <a:r>
              <a:rPr lang="en-US" dirty="0" err="1"/>
              <a:t>const</a:t>
            </a:r>
            <a:r>
              <a:rPr lang="en-US" dirty="0"/>
              <a:t> char * </a:t>
            </a:r>
            <a:r>
              <a:rPr lang="en-US" dirty="0" err="1"/>
              <a:t>strstr</a:t>
            </a:r>
            <a:r>
              <a:rPr lang="en-US" dirty="0"/>
              <a:t> ( </a:t>
            </a:r>
            <a:r>
              <a:rPr lang="en-US" dirty="0" err="1"/>
              <a:t>const</a:t>
            </a:r>
            <a:r>
              <a:rPr lang="en-US" dirty="0"/>
              <a:t> char * str1, </a:t>
            </a:r>
            <a:r>
              <a:rPr lang="en-US" dirty="0" err="1"/>
              <a:t>const</a:t>
            </a:r>
            <a:r>
              <a:rPr lang="en-US" dirty="0"/>
              <a:t> char * str2 </a:t>
            </a:r>
            <a:r>
              <a:rPr lang="en-US" dirty="0" smtClean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sprintf</a:t>
            </a:r>
            <a:r>
              <a:rPr lang="en-US" dirty="0"/>
              <a:t> ( char *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 format, ... </a:t>
            </a:r>
            <a:r>
              <a:rPr lang="en-US" dirty="0" smtClean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snprintf</a:t>
            </a:r>
            <a:r>
              <a:rPr lang="en-US" dirty="0"/>
              <a:t> ( char * s, </a:t>
            </a:r>
            <a:r>
              <a:rPr lang="en-US" dirty="0" err="1"/>
              <a:t>size_t</a:t>
            </a:r>
            <a:r>
              <a:rPr lang="en-US" dirty="0"/>
              <a:t> n, </a:t>
            </a:r>
            <a:r>
              <a:rPr lang="en-US" dirty="0" err="1"/>
              <a:t>const</a:t>
            </a:r>
            <a:r>
              <a:rPr lang="en-US" dirty="0"/>
              <a:t> char * format, ... );</a:t>
            </a:r>
          </a:p>
        </p:txBody>
      </p:sp>
    </p:spTree>
    <p:extLst>
      <p:ext uri="{BB962C8B-B14F-4D97-AF65-F5344CB8AC3E}">
        <p14:creationId xmlns:p14="http://schemas.microsoft.com/office/powerpoint/2010/main" val="147614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63615"/>
          </a:xfrm>
        </p:spPr>
        <p:txBody>
          <a:bodyPr/>
          <a:lstStyle/>
          <a:p>
            <a:r>
              <a:rPr lang="ru-RU" dirty="0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59" y="1273216"/>
            <a:ext cx="11065398" cy="540537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Дана строка символов. Заменить в ней все пробелы на </a:t>
            </a:r>
            <a:r>
              <a:rPr lang="ru-RU" dirty="0" smtClean="0">
                <a:effectLst/>
              </a:rPr>
              <a:t>табуляции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Дана строка символов. Определить количество букв, цифр и остальных символов, присутствующих в </a:t>
            </a:r>
            <a:r>
              <a:rPr lang="ru-RU" dirty="0" smtClean="0">
                <a:effectLst/>
              </a:rPr>
              <a:t>строке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Подсчитать количество слов во введенном </a:t>
            </a:r>
            <a:r>
              <a:rPr lang="ru-RU" dirty="0" smtClean="0">
                <a:effectLst/>
              </a:rPr>
              <a:t>предложении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Дана строка символов. Необходимо проверить является ли эта строка </a:t>
            </a:r>
            <a:r>
              <a:rPr lang="ru-RU" dirty="0" smtClean="0">
                <a:effectLst/>
              </a:rPr>
              <a:t>палиндромом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Написать функцию, которая удаляет из строки символ с заданным </a:t>
            </a:r>
            <a:r>
              <a:rPr lang="ru-RU" dirty="0" smtClean="0">
                <a:effectLst/>
              </a:rPr>
              <a:t>номером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Написать функцию, которая удаляет из строки все вхождения в нее заданного символа 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Написать функцию, которая вставляет в строку в указанную позицию </a:t>
            </a:r>
            <a:r>
              <a:rPr lang="ru-RU" dirty="0" err="1">
                <a:effectLst/>
              </a:rPr>
              <a:t>заданныи</a:t>
            </a:r>
            <a:r>
              <a:rPr lang="ru-RU">
                <a:effectLst/>
              </a:rPr>
              <a:t>̆ </a:t>
            </a:r>
            <a:r>
              <a:rPr lang="ru-RU" smtClean="0">
                <a:effectLst/>
              </a:rPr>
              <a:t>символ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Написать программу, которая заменяет все символы точки "." в строке, </a:t>
            </a:r>
            <a:r>
              <a:rPr lang="ru-RU" dirty="0" err="1">
                <a:effectLst/>
              </a:rPr>
              <a:t>введеннои</a:t>
            </a:r>
            <a:r>
              <a:rPr lang="ru-RU" dirty="0">
                <a:effectLst/>
              </a:rPr>
              <a:t>̆ пользователем, на символы восклицательного знака </a:t>
            </a:r>
            <a:r>
              <a:rPr lang="ru-RU" dirty="0" smtClean="0">
                <a:effectLst/>
              </a:rPr>
              <a:t>"!"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Пользователь вводит строку символов и </a:t>
            </a:r>
            <a:r>
              <a:rPr lang="ru-RU" dirty="0" err="1">
                <a:effectLst/>
              </a:rPr>
              <a:t>искомыи</a:t>
            </a:r>
            <a:r>
              <a:rPr lang="ru-RU" dirty="0">
                <a:effectLst/>
              </a:rPr>
              <a:t>̆ символ, посчитать сколько раз он встречается в </a:t>
            </a:r>
            <a:r>
              <a:rPr lang="ru-RU" dirty="0" smtClean="0">
                <a:effectLst/>
              </a:rPr>
              <a:t>строке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261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51</TotalTime>
  <Words>304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Arial</vt:lpstr>
      <vt:lpstr>Mesh</vt:lpstr>
      <vt:lpstr>Строки</vt:lpstr>
      <vt:lpstr>Обзор строк</vt:lpstr>
      <vt:lpstr>Некоторые функции для работы со строками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Hudzeyeu Ihar</dc:creator>
  <cp:lastModifiedBy>Hudzeyeu Ihar</cp:lastModifiedBy>
  <cp:revision>4</cp:revision>
  <dcterms:created xsi:type="dcterms:W3CDTF">2017-09-13T19:55:51Z</dcterms:created>
  <dcterms:modified xsi:type="dcterms:W3CDTF">2017-09-13T20:47:49Z</dcterms:modified>
</cp:coreProperties>
</file>