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со строками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7635"/>
            <a:ext cx="9905998" cy="675190"/>
          </a:xfrm>
        </p:spPr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0" y="902825"/>
            <a:ext cx="11493661" cy="56368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7635"/>
            <a:ext cx="9905998" cy="675190"/>
          </a:xfrm>
        </p:spPr>
        <p:txBody>
          <a:bodyPr>
            <a:normAutofit/>
          </a:bodyPr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0" y="902825"/>
            <a:ext cx="11493661" cy="5636871"/>
          </a:xfrm>
        </p:spPr>
        <p:txBody>
          <a:bodyPr/>
          <a:lstStyle/>
          <a:p>
            <a:r>
              <a:rPr lang="ru-RU" b="1" dirty="0">
                <a:effectLst/>
              </a:rPr>
              <a:t>Создать библиотеку следующих функций:</a:t>
            </a:r>
            <a:endParaRPr lang="en-US" dirty="0">
              <a:effectLst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effectLst/>
              </a:rPr>
              <a:t>int</a:t>
            </a:r>
            <a:r>
              <a:rPr lang="ru-RU" dirty="0" smtClean="0">
                <a:effectLst/>
              </a:rPr>
              <a:t> </a:t>
            </a:r>
            <a:r>
              <a:rPr lang="ru-RU" dirty="0" err="1">
                <a:effectLst/>
              </a:rPr>
              <a:t>mystrlen</a:t>
            </a:r>
            <a:r>
              <a:rPr lang="ru-RU" dirty="0">
                <a:effectLst/>
              </a:rPr>
              <a:t>(</a:t>
            </a:r>
            <a:r>
              <a:rPr lang="ru-RU" dirty="0" err="1">
                <a:effectLst/>
              </a:rPr>
              <a:t>const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</a:t>
            </a:r>
            <a:r>
              <a:rPr lang="ru-RU" dirty="0" err="1">
                <a:effectLst/>
              </a:rPr>
              <a:t>str</a:t>
            </a:r>
            <a:r>
              <a:rPr lang="ru-RU" dirty="0">
                <a:effectLst/>
              </a:rPr>
              <a:t>); - функция определяет длину строки.</a:t>
            </a:r>
            <a:endParaRPr lang="en-US" dirty="0">
              <a:effectLst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</a:t>
            </a:r>
            <a:r>
              <a:rPr lang="ru-RU" dirty="0" err="1" smtClean="0">
                <a:effectLst/>
              </a:rPr>
              <a:t>mystr</a:t>
            </a:r>
            <a:r>
              <a:rPr lang="en-US" dirty="0" smtClean="0">
                <a:effectLst/>
              </a:rPr>
              <a:t>n</a:t>
            </a:r>
            <a:r>
              <a:rPr lang="ru-RU" dirty="0" err="1" smtClean="0">
                <a:effectLst/>
              </a:rPr>
              <a:t>cpy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(</a:t>
            </a: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str1, </a:t>
            </a:r>
            <a:r>
              <a:rPr lang="ru-RU" dirty="0" err="1">
                <a:effectLst/>
              </a:rPr>
              <a:t>const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</a:t>
            </a:r>
            <a:r>
              <a:rPr lang="ru-RU" dirty="0" smtClean="0">
                <a:effectLst/>
              </a:rPr>
              <a:t>str2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len</a:t>
            </a:r>
            <a:r>
              <a:rPr lang="ru-RU" dirty="0" smtClean="0">
                <a:effectLst/>
              </a:rPr>
              <a:t>); </a:t>
            </a:r>
            <a:r>
              <a:rPr lang="ru-RU" dirty="0">
                <a:effectLst/>
              </a:rPr>
              <a:t>- функция копирует строку str2 в буфер, адресуемый через str1. Функция возвращает указатель на первую строку str1.</a:t>
            </a:r>
            <a:endParaRPr lang="en-US" dirty="0">
              <a:effectLst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</a:t>
            </a:r>
            <a:r>
              <a:rPr lang="ru-RU" dirty="0" err="1" smtClean="0">
                <a:effectLst/>
              </a:rPr>
              <a:t>mystr</a:t>
            </a:r>
            <a:r>
              <a:rPr lang="en-US" dirty="0" smtClean="0">
                <a:effectLst/>
              </a:rPr>
              <a:t>n</a:t>
            </a:r>
            <a:r>
              <a:rPr lang="ru-RU" dirty="0" err="1" smtClean="0">
                <a:effectLst/>
              </a:rPr>
              <a:t>cat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(</a:t>
            </a: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str1, </a:t>
            </a:r>
            <a:r>
              <a:rPr lang="ru-RU" dirty="0" err="1">
                <a:effectLst/>
              </a:rPr>
              <a:t>const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</a:t>
            </a:r>
            <a:r>
              <a:rPr lang="ru-RU" dirty="0" smtClean="0">
                <a:effectLst/>
              </a:rPr>
              <a:t>str2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len</a:t>
            </a:r>
            <a:r>
              <a:rPr lang="ru-RU" dirty="0" smtClean="0">
                <a:effectLst/>
              </a:rPr>
              <a:t>); </a:t>
            </a:r>
            <a:r>
              <a:rPr lang="ru-RU" dirty="0">
                <a:effectLst/>
              </a:rPr>
              <a:t>- функция присоединяет строку str2 к строке str1. Функция возвращает указатель на первую строку str1.</a:t>
            </a:r>
            <a:endParaRPr lang="en-US" dirty="0">
              <a:effectLst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</a:t>
            </a:r>
            <a:r>
              <a:rPr lang="ru-RU" dirty="0" err="1">
                <a:effectLst/>
              </a:rPr>
              <a:t>mystrchr</a:t>
            </a:r>
            <a:r>
              <a:rPr lang="ru-RU" dirty="0">
                <a:effectLst/>
              </a:rPr>
              <a:t> (</a:t>
            </a: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</a:t>
            </a:r>
            <a:r>
              <a:rPr lang="ru-RU" dirty="0" err="1">
                <a:effectLst/>
              </a:rPr>
              <a:t>str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s</a:t>
            </a:r>
            <a:r>
              <a:rPr lang="ru-RU" dirty="0">
                <a:effectLst/>
              </a:rPr>
              <a:t>); - функция осуществляет поиск символа </a:t>
            </a:r>
            <a:r>
              <a:rPr lang="ru-RU" dirty="0" err="1">
                <a:effectLst/>
              </a:rPr>
              <a:t>s</a:t>
            </a:r>
            <a:r>
              <a:rPr lang="ru-RU" dirty="0">
                <a:effectLst/>
              </a:rPr>
              <a:t> в строке </a:t>
            </a:r>
            <a:r>
              <a:rPr lang="ru-RU" dirty="0" err="1">
                <a:effectLst/>
              </a:rPr>
              <a:t>str</a:t>
            </a:r>
            <a:r>
              <a:rPr lang="ru-RU" dirty="0">
                <a:effectLst/>
              </a:rPr>
              <a:t>. Функция возвращает указатель на первое вхождение символа в строку, в противном случае 0.</a:t>
            </a:r>
            <a:endParaRPr lang="en-US" dirty="0">
              <a:effectLst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</a:t>
            </a:r>
            <a:r>
              <a:rPr lang="ru-RU" dirty="0" err="1">
                <a:effectLst/>
              </a:rPr>
              <a:t>mystrstr</a:t>
            </a:r>
            <a:r>
              <a:rPr lang="ru-RU" dirty="0">
                <a:effectLst/>
              </a:rPr>
              <a:t> (</a:t>
            </a: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str1,  </a:t>
            </a:r>
            <a:r>
              <a:rPr lang="ru-RU" dirty="0" err="1">
                <a:effectLst/>
              </a:rPr>
              <a:t>char</a:t>
            </a:r>
            <a:r>
              <a:rPr lang="ru-RU" dirty="0">
                <a:effectLst/>
              </a:rPr>
              <a:t> * str2); - функция осуществляет поиск подстроки str2 в строке str1. Функция возвращает указатель на первое вхождение подстроки str2 в строку str1, в противном случае 0.</a:t>
            </a:r>
            <a:endParaRPr lang="en-US" dirty="0">
              <a:effectLst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char * </a:t>
            </a:r>
            <a:r>
              <a:rPr lang="en-US" dirty="0" err="1" smtClean="0"/>
              <a:t>mystrcmp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 str1, </a:t>
            </a:r>
            <a:r>
              <a:rPr lang="en-US" dirty="0" err="1" smtClean="0"/>
              <a:t>const</a:t>
            </a:r>
            <a:r>
              <a:rPr lang="en-US" dirty="0" smtClean="0"/>
              <a:t> char * str2); </a:t>
            </a:r>
            <a:r>
              <a:rPr lang="ru-RU" dirty="0" smtClean="0"/>
              <a:t>- функция</a:t>
            </a:r>
            <a:r>
              <a:rPr lang="en-US" dirty="0" smtClean="0"/>
              <a:t> </a:t>
            </a:r>
            <a:r>
              <a:rPr lang="ru-RU" dirty="0" smtClean="0"/>
              <a:t>сравнения строк, если строки равны, функция возвращает 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char * </a:t>
            </a:r>
            <a:r>
              <a:rPr lang="en-US" dirty="0" err="1" smtClean="0"/>
              <a:t>mystrregcmp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 str1, </a:t>
            </a:r>
            <a:r>
              <a:rPr lang="en-US" dirty="0" err="1" smtClean="0"/>
              <a:t>const</a:t>
            </a:r>
            <a:r>
              <a:rPr lang="en-US" dirty="0" smtClean="0"/>
              <a:t> char * str2); - </a:t>
            </a:r>
            <a:r>
              <a:rPr lang="ru-RU" dirty="0" err="1" smtClean="0"/>
              <a:t>функуия</a:t>
            </a:r>
            <a:r>
              <a:rPr lang="ru-RU" dirty="0" smtClean="0"/>
              <a:t> сравнения строк, игнорирующая регистр букв. Возвращает 0 если строки равны без учёта регистра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5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</TotalTime>
  <Words>223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Arial</vt:lpstr>
      <vt:lpstr>Mesh</vt:lpstr>
      <vt:lpstr>Работа со строками</vt:lpstr>
      <vt:lpstr>Повторение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со строками</dc:title>
  <dc:creator>Hudzeyeu Ihar</dc:creator>
  <cp:lastModifiedBy>Hudzeyeu Ihar</cp:lastModifiedBy>
  <cp:revision>2</cp:revision>
  <dcterms:created xsi:type="dcterms:W3CDTF">2017-09-17T19:54:51Z</dcterms:created>
  <dcterms:modified xsi:type="dcterms:W3CDTF">2017-09-17T20:08:52Z</dcterms:modified>
</cp:coreProperties>
</file>