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СТроки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9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2360"/>
            <a:ext cx="9905998" cy="790937"/>
          </a:xfrm>
        </p:spPr>
        <p:txBody>
          <a:bodyPr/>
          <a:lstStyle/>
          <a:p>
            <a:r>
              <a:rPr lang="ru-RU" smtClean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8" y="1053297"/>
            <a:ext cx="11667281" cy="5544273"/>
          </a:xfrm>
        </p:spPr>
        <p:txBody>
          <a:bodyPr/>
          <a:lstStyle/>
          <a:p>
            <a:r>
              <a:rPr lang="ru-RU" dirty="0" smtClean="0"/>
              <a:t>Реализовать функции: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string_to_number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 * </a:t>
            </a:r>
            <a:r>
              <a:rPr lang="en-US" dirty="0" err="1" smtClean="0"/>
              <a:t>str</a:t>
            </a:r>
            <a:r>
              <a:rPr lang="en-US" dirty="0" smtClean="0"/>
              <a:t>); - </a:t>
            </a:r>
            <a:r>
              <a:rPr lang="ru-RU" dirty="0" smtClean="0"/>
              <a:t>конвертация строки и число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number_to_string</a:t>
            </a:r>
            <a:r>
              <a:rPr lang="en-US" dirty="0" smtClean="0"/>
              <a:t>(char *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); -</a:t>
            </a:r>
            <a:r>
              <a:rPr lang="ru-RU" dirty="0" smtClean="0"/>
              <a:t>конвертация числа в строку, буфер </a:t>
            </a:r>
            <a:r>
              <a:rPr lang="en-US" dirty="0" err="1" smtClean="0"/>
              <a:t>str</a:t>
            </a:r>
            <a:endParaRPr lang="ru-RU" dirty="0" smtClean="0"/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upper_case</a:t>
            </a:r>
            <a:r>
              <a:rPr lang="en-US" dirty="0" smtClean="0"/>
              <a:t>(char * </a:t>
            </a:r>
            <a:r>
              <a:rPr lang="en-US" dirty="0" err="1" smtClean="0"/>
              <a:t>str</a:t>
            </a:r>
            <a:r>
              <a:rPr lang="en-US" dirty="0" smtClean="0"/>
              <a:t>); - </a:t>
            </a:r>
            <a:r>
              <a:rPr lang="ru-RU" dirty="0" smtClean="0"/>
              <a:t>функция преобразует строку в верхний регистр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lower_case</a:t>
            </a:r>
            <a:r>
              <a:rPr lang="en-US" dirty="0" smtClean="0"/>
              <a:t>(char * </a:t>
            </a:r>
            <a:r>
              <a:rPr lang="en-US" dirty="0" err="1" smtClean="0"/>
              <a:t>str</a:t>
            </a:r>
            <a:r>
              <a:rPr lang="en-US" dirty="0" smtClean="0"/>
              <a:t>); - </a:t>
            </a:r>
            <a:r>
              <a:rPr lang="ru-RU" dirty="0" smtClean="0"/>
              <a:t>функция преобразует строку в нижний регистр</a:t>
            </a:r>
          </a:p>
          <a:p>
            <a:r>
              <a:rPr lang="uk-UA" dirty="0" err="1">
                <a:effectLst/>
              </a:rPr>
              <a:t>Есть</a:t>
            </a:r>
            <a:r>
              <a:rPr lang="uk-UA" dirty="0">
                <a:effectLst/>
              </a:rPr>
              <a:t> </a:t>
            </a:r>
            <a:r>
              <a:rPr lang="uk-UA" dirty="0" err="1">
                <a:effectLst/>
              </a:rPr>
              <a:t>некоторый</a:t>
            </a:r>
            <a:r>
              <a:rPr lang="uk-UA" dirty="0">
                <a:effectLst/>
              </a:rPr>
              <a:t> текст. </a:t>
            </a:r>
            <a:r>
              <a:rPr lang="uk-UA" dirty="0" err="1">
                <a:effectLst/>
              </a:rPr>
              <a:t>Используя</a:t>
            </a:r>
            <a:r>
              <a:rPr lang="uk-UA" dirty="0">
                <a:effectLst/>
              </a:rPr>
              <a:t> </a:t>
            </a:r>
            <a:r>
              <a:rPr lang="uk-UA" dirty="0" err="1">
                <a:effectLst/>
              </a:rPr>
              <a:t>стандартн</a:t>
            </a:r>
            <a:r>
              <a:rPr lang="ru-RU" dirty="0" err="1">
                <a:effectLst/>
              </a:rPr>
              <a:t>ые</a:t>
            </a:r>
            <a:r>
              <a:rPr lang="ru-RU" dirty="0">
                <a:effectLst/>
              </a:rPr>
              <a:t> строковые функции из библиотеки языка </a:t>
            </a:r>
            <a:r>
              <a:rPr lang="en-US" dirty="0">
                <a:effectLst/>
              </a:rPr>
              <a:t>C </a:t>
            </a:r>
          </a:p>
          <a:p>
            <a:pPr lvl="1"/>
            <a:r>
              <a:rPr lang="uk-UA" dirty="0" err="1">
                <a:effectLst/>
              </a:rPr>
              <a:t>Посчитайте</a:t>
            </a:r>
            <a:r>
              <a:rPr lang="uk-UA" dirty="0">
                <a:effectLst/>
              </a:rPr>
              <a:t> </a:t>
            </a:r>
            <a:r>
              <a:rPr lang="uk-UA" dirty="0" err="1">
                <a:effectLst/>
              </a:rPr>
              <a:t>количество</a:t>
            </a:r>
            <a:r>
              <a:rPr lang="uk-UA" dirty="0">
                <a:effectLst/>
              </a:rPr>
              <a:t> </a:t>
            </a:r>
            <a:r>
              <a:rPr lang="uk-UA" dirty="0" err="1">
                <a:effectLst/>
              </a:rPr>
              <a:t>вхождений</a:t>
            </a:r>
            <a:r>
              <a:rPr lang="uk-UA" dirty="0">
                <a:effectLst/>
              </a:rPr>
              <a:t> слово, </a:t>
            </a:r>
            <a:r>
              <a:rPr lang="uk-UA" dirty="0" err="1">
                <a:effectLst/>
              </a:rPr>
              <a:t>заданного</a:t>
            </a:r>
            <a:r>
              <a:rPr lang="uk-UA" dirty="0">
                <a:effectLst/>
              </a:rPr>
              <a:t> </a:t>
            </a:r>
            <a:r>
              <a:rPr lang="uk-UA" dirty="0" err="1">
                <a:effectLst/>
              </a:rPr>
              <a:t>пользователем</a:t>
            </a:r>
            <a:endParaRPr lang="en-US" dirty="0">
              <a:effectLst/>
            </a:endParaRPr>
          </a:p>
          <a:p>
            <a:pPr lvl="1"/>
            <a:r>
              <a:rPr lang="uk-UA" dirty="0" err="1">
                <a:effectLst/>
              </a:rPr>
              <a:t>Посчитайте</a:t>
            </a:r>
            <a:r>
              <a:rPr lang="uk-UA" dirty="0">
                <a:effectLst/>
              </a:rPr>
              <a:t> </a:t>
            </a:r>
            <a:r>
              <a:rPr lang="uk-UA" dirty="0" err="1">
                <a:effectLst/>
              </a:rPr>
              <a:t>количество</a:t>
            </a:r>
            <a:r>
              <a:rPr lang="uk-UA" dirty="0">
                <a:effectLst/>
              </a:rPr>
              <a:t> </a:t>
            </a:r>
            <a:r>
              <a:rPr lang="uk-UA" dirty="0" err="1">
                <a:effectLst/>
              </a:rPr>
              <a:t>предложений</a:t>
            </a:r>
            <a:r>
              <a:rPr lang="uk-UA" dirty="0">
                <a:effectLst/>
              </a:rPr>
              <a:t> в тексте</a:t>
            </a:r>
            <a:endParaRPr lang="en-US" dirty="0">
              <a:effectLst/>
            </a:endParaRPr>
          </a:p>
          <a:p>
            <a:pPr lvl="1"/>
            <a:r>
              <a:rPr lang="uk-UA" dirty="0" err="1">
                <a:effectLst/>
              </a:rPr>
              <a:t>Количество</a:t>
            </a:r>
            <a:r>
              <a:rPr lang="uk-UA" dirty="0">
                <a:effectLst/>
              </a:rPr>
              <a:t> </a:t>
            </a:r>
            <a:r>
              <a:rPr lang="uk-UA" dirty="0" err="1">
                <a:effectLst/>
              </a:rPr>
              <a:t>точек</a:t>
            </a:r>
            <a:r>
              <a:rPr lang="uk-UA" dirty="0">
                <a:effectLst/>
              </a:rPr>
              <a:t> </a:t>
            </a:r>
            <a:r>
              <a:rPr lang="uk-UA" dirty="0" err="1">
                <a:effectLst/>
              </a:rPr>
              <a:t>и</a:t>
            </a:r>
            <a:r>
              <a:rPr lang="uk-UA" dirty="0">
                <a:effectLst/>
              </a:rPr>
              <a:t> </a:t>
            </a:r>
            <a:r>
              <a:rPr lang="uk-UA" dirty="0" err="1">
                <a:effectLst/>
              </a:rPr>
              <a:t>запят</a:t>
            </a:r>
            <a:r>
              <a:rPr lang="ru-RU" dirty="0" err="1">
                <a:effectLst/>
              </a:rPr>
              <a:t>ых</a:t>
            </a:r>
            <a:endParaRPr lang="en-US" dirty="0">
              <a:effectLst/>
            </a:endParaRPr>
          </a:p>
          <a:p>
            <a:pPr lvl="1"/>
            <a:r>
              <a:rPr lang="uk-UA" dirty="0" err="1">
                <a:effectLst/>
              </a:rPr>
              <a:t>Переверните</a:t>
            </a:r>
            <a:r>
              <a:rPr lang="uk-UA" dirty="0">
                <a:effectLst/>
              </a:rPr>
              <a:t> весь текст </a:t>
            </a:r>
            <a:r>
              <a:rPr lang="uk-UA" dirty="0" err="1">
                <a:effectLst/>
              </a:rPr>
              <a:t>целиком</a:t>
            </a:r>
            <a:endParaRPr lang="en-US" dirty="0">
              <a:effectLst/>
            </a:endParaRPr>
          </a:p>
          <a:p>
            <a:pPr lvl="1"/>
            <a:r>
              <a:rPr lang="uk-UA" dirty="0" err="1">
                <a:effectLst/>
              </a:rPr>
              <a:t>Переверните</a:t>
            </a:r>
            <a:r>
              <a:rPr lang="uk-UA" dirty="0">
                <a:effectLst/>
              </a:rPr>
              <a:t> </a:t>
            </a:r>
            <a:r>
              <a:rPr lang="uk-UA" dirty="0" err="1">
                <a:effectLst/>
              </a:rPr>
              <a:t>каждое</a:t>
            </a:r>
            <a:r>
              <a:rPr lang="uk-UA" dirty="0">
                <a:effectLst/>
              </a:rPr>
              <a:t> </a:t>
            </a:r>
            <a:r>
              <a:rPr lang="uk-UA" dirty="0" err="1">
                <a:effectLst/>
              </a:rPr>
              <a:t>предложение</a:t>
            </a:r>
            <a:r>
              <a:rPr lang="uk-UA" dirty="0">
                <a:effectLst/>
              </a:rPr>
              <a:t> </a:t>
            </a:r>
            <a:r>
              <a:rPr lang="uk-UA">
                <a:effectLst/>
              </a:rPr>
              <a:t>в </a:t>
            </a:r>
            <a:r>
              <a:rPr lang="uk-UA" smtClean="0">
                <a:effectLst/>
              </a:rPr>
              <a:t>тексте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154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</TotalTime>
  <Words>95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Arial</vt:lpstr>
      <vt:lpstr>Mesh</vt:lpstr>
      <vt:lpstr>СТроки</vt:lpstr>
      <vt:lpstr>Задания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</dc:title>
  <dc:creator>Hudzeyeu Ihar</dc:creator>
  <cp:lastModifiedBy>Hudzeyeu Ihar</cp:lastModifiedBy>
  <cp:revision>1</cp:revision>
  <dcterms:created xsi:type="dcterms:W3CDTF">2017-09-18T20:21:38Z</dcterms:created>
  <dcterms:modified xsi:type="dcterms:W3CDTF">2017-09-18T20:31:03Z</dcterms:modified>
</cp:coreProperties>
</file>