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8891"/>
          </a:xfrm>
        </p:spPr>
        <p:txBody>
          <a:bodyPr/>
          <a:lstStyle/>
          <a:p>
            <a:r>
              <a:rPr lang="ru-RU" smtClean="0"/>
              <a:t>Стркутуры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14" y="1238491"/>
            <a:ext cx="11528385" cy="1747777"/>
          </a:xfrm>
        </p:spPr>
        <p:txBody>
          <a:bodyPr/>
          <a:lstStyle/>
          <a:p>
            <a:r>
              <a:rPr lang="ru-RU" dirty="0" smtClean="0"/>
              <a:t>Отлично подходят для группировки данных, представляющих одну сущность</a:t>
            </a:r>
          </a:p>
          <a:p>
            <a:r>
              <a:rPr lang="ru-RU" dirty="0" smtClean="0"/>
              <a:t>Могут содержать поля любых типов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371" y="2986268"/>
            <a:ext cx="66640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my_data_t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char* name;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age;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height;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weight;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my_data_t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me = { “Ihar”, 50, 150, 100 };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(“name=%s age=%d height=%d weight=%d\n”,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me.name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me.age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me.height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me.weight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8891"/>
          </a:xfrm>
        </p:spPr>
        <p:txBody>
          <a:bodyPr/>
          <a:lstStyle/>
          <a:p>
            <a:r>
              <a:rPr lang="ru-RU" dirty="0" smtClean="0"/>
              <a:t>вложенные структуры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371" y="1238491"/>
            <a:ext cx="90075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age;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height;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person_t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char * name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human_t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human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passport_id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person_t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bob = { “Bob”, 20, 30, “MP1234567” };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person_t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fred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“Fred”, { 21, 31 },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MP1234568” };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"name=%s id=%s age=%d height=%d\n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bob.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bob.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passport_id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bob.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human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bob.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human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4810" y="1400537"/>
            <a:ext cx="41825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person_t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* name;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age;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height;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} human;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passport_id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8891"/>
          </a:xfrm>
        </p:spPr>
        <p:txBody>
          <a:bodyPr/>
          <a:lstStyle/>
          <a:p>
            <a:r>
              <a:rPr lang="ru-RU" dirty="0" smtClean="0"/>
              <a:t>Массивы структур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371" y="1238491"/>
            <a:ext cx="95590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student_t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char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group;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student_t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student[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{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"Bob", 3, "Fred", 4, "Marta", 3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3;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++) {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"name=%s group=%d\n",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student[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name,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student[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0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115028"/>
          </a:xfrm>
        </p:spPr>
        <p:txBody>
          <a:bodyPr>
            <a:normAutofit/>
          </a:bodyPr>
          <a:lstStyle/>
          <a:p>
            <a:r>
              <a:rPr lang="ru-RU" smtClean="0"/>
              <a:t>Структуры в С и С++ не совместимы, как жить дальше?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8891"/>
          </a:xfrm>
        </p:spPr>
        <p:txBody>
          <a:bodyPr/>
          <a:lstStyle/>
          <a:p>
            <a:r>
              <a:rPr lang="ru-RU" dirty="0" smtClean="0"/>
              <a:t>Выход есть! </a:t>
            </a:r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371" y="1238491"/>
            <a:ext cx="51475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my_int_with_blackjack_t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my_int_with_blackjack_t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8;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(“%d\n”,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*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c_string_t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c_string_t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name = “Bob”;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animal_t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* kind;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animal_t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animal;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animal_t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cat = { “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Felis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catus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”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3934" y="3731481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animal_t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* kind;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animal;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animal cat = { “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Felis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catus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”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3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28891"/>
          </a:xfrm>
        </p:spPr>
        <p:txBody>
          <a:bodyPr/>
          <a:lstStyle/>
          <a:p>
            <a:r>
              <a:rPr lang="ru-RU" dirty="0" smtClean="0"/>
              <a:t>Не перепутайте!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3164322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Объявление типа: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animal_t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* kind;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animal;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animal cat = { “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Felis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catus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”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7234" y="3168755"/>
            <a:ext cx="4182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urier" charset="0"/>
                <a:ea typeface="Courier" charset="0"/>
                <a:cs typeface="Courier" charset="0"/>
              </a:rPr>
              <a:t>Создание переменной: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animal_t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char * kind;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 cat;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cat.kind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{ “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Felis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i="1" dirty="0" err="1" smtClean="0">
                <a:latin typeface="Courier" charset="0"/>
                <a:ea typeface="Courier" charset="0"/>
                <a:cs typeface="Courier" charset="0"/>
              </a:rPr>
              <a:t>catus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”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3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7635"/>
            <a:ext cx="9905998" cy="652041"/>
          </a:xfrm>
        </p:spPr>
        <p:txBody>
          <a:bodyPr/>
          <a:lstStyle/>
          <a:p>
            <a:r>
              <a:rPr lang="ru-RU" smtClean="0"/>
              <a:t>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66" y="879676"/>
            <a:ext cx="11551534" cy="5694743"/>
          </a:xfrm>
        </p:spPr>
        <p:txBody>
          <a:bodyPr/>
          <a:lstStyle/>
          <a:p>
            <a:r>
              <a:rPr lang="ru-RU" dirty="0">
                <a:effectLst/>
              </a:rPr>
              <a:t>Реализовать структуру «Стиральная машинка» (фирма, цвет, ширина, длина, высота, мощность, скорость отжима, температура нагрева). Создайте экземпляр структуры и проиллюстрируйте работу с </a:t>
            </a:r>
            <a:r>
              <a:rPr lang="ru-RU" dirty="0" smtClean="0">
                <a:effectLst/>
              </a:rPr>
              <a:t>ним. Используйте перечисления.</a:t>
            </a:r>
          </a:p>
          <a:p>
            <a:r>
              <a:rPr lang="ru-RU" dirty="0">
                <a:effectLst/>
              </a:rPr>
              <a:t>Реализовать структуру «Утюг» (фирма, модель, цвет, минимальная температура, максимальная температура, подача пара да/нет, мощность). Создайте экземпляр структуры и проиллюстрируйте работу с </a:t>
            </a:r>
            <a:r>
              <a:rPr lang="ru-RU" dirty="0" smtClean="0">
                <a:effectLst/>
              </a:rPr>
              <a:t>ним. </a:t>
            </a:r>
            <a:r>
              <a:rPr lang="ru-RU" dirty="0">
                <a:effectLst/>
              </a:rPr>
              <a:t>Используйте перечисления.</a:t>
            </a:r>
            <a:endParaRPr lang="ru-RU" dirty="0" smtClean="0">
              <a:effectLst/>
            </a:endParaRPr>
          </a:p>
          <a:p>
            <a:r>
              <a:rPr lang="ru-RU" dirty="0">
                <a:effectLst/>
              </a:rPr>
              <a:t>Реализовать структуру </a:t>
            </a:r>
            <a:r>
              <a:rPr lang="ru-RU" dirty="0" smtClean="0">
                <a:effectLst/>
              </a:rPr>
              <a:t>«телефон» </a:t>
            </a:r>
            <a:r>
              <a:rPr lang="ru-RU" dirty="0">
                <a:effectLst/>
              </a:rPr>
              <a:t>(фирма, цвет, </a:t>
            </a:r>
            <a:r>
              <a:rPr lang="ru-RU" dirty="0" smtClean="0">
                <a:effectLst/>
              </a:rPr>
              <a:t>экран, объем памяти, частота процессора). </a:t>
            </a:r>
            <a:r>
              <a:rPr lang="ru-RU" dirty="0">
                <a:effectLst/>
              </a:rPr>
              <a:t>Создайте экземпляр структуры и проиллюстрируйте работу с </a:t>
            </a:r>
            <a:r>
              <a:rPr lang="ru-RU" dirty="0" smtClean="0">
                <a:effectLst/>
              </a:rPr>
              <a:t>ним. </a:t>
            </a:r>
            <a:r>
              <a:rPr lang="ru-RU" dirty="0">
                <a:effectLst/>
              </a:rPr>
              <a:t>Используйте перечисления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>
                <a:effectLst/>
              </a:rPr>
              <a:t>Разработать структуру, которая описывает животное (название, класс, кличка). Создать функции для работы с этой структурой:</a:t>
            </a:r>
            <a:endParaRPr lang="en-US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effectLst/>
              </a:rPr>
              <a:t>	Заполнение </a:t>
            </a:r>
            <a:r>
              <a:rPr lang="ru-RU" dirty="0" smtClean="0">
                <a:effectLst/>
              </a:rPr>
              <a:t>объекта, например несколькими функциями «создать кота», «создать собаку»</a:t>
            </a:r>
            <a:endParaRPr lang="en-US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effectLst/>
              </a:rPr>
              <a:t>	Вывод на экран данных об объекте</a:t>
            </a:r>
            <a:endParaRPr lang="en-US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effectLst/>
              </a:rPr>
              <a:t>	Функция «Подать голос</a:t>
            </a:r>
            <a:r>
              <a:rPr lang="ru-RU" dirty="0" smtClean="0">
                <a:effectLst/>
              </a:rPr>
              <a:t>»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9189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66</TotalTime>
  <Words>434</Words>
  <Application>Microsoft Macintosh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Courier</vt:lpstr>
      <vt:lpstr>Arial</vt:lpstr>
      <vt:lpstr>Mesh</vt:lpstr>
      <vt:lpstr>Структуры</vt:lpstr>
      <vt:lpstr>Стркутуры</vt:lpstr>
      <vt:lpstr>вложенные структуры</vt:lpstr>
      <vt:lpstr>Массивы структур</vt:lpstr>
      <vt:lpstr>Структуры в С и С++ не совместимы, как жить дальше?</vt:lpstr>
      <vt:lpstr>Выход есть! typedef</vt:lpstr>
      <vt:lpstr>Не перепутайте!</vt:lpstr>
      <vt:lpstr>Задания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</dc:title>
  <dc:creator>Hudzeyeu Ihar</dc:creator>
  <cp:lastModifiedBy>Hudzeyeu Ihar</cp:lastModifiedBy>
  <cp:revision>12</cp:revision>
  <dcterms:created xsi:type="dcterms:W3CDTF">2017-09-19T19:41:25Z</dcterms:created>
  <dcterms:modified xsi:type="dcterms:W3CDTF">2017-09-19T20:47:40Z</dcterms:modified>
</cp:coreProperties>
</file>