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структуры и объединения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6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4486"/>
            <a:ext cx="9905998" cy="605742"/>
          </a:xfrm>
        </p:spPr>
        <p:txBody>
          <a:bodyPr/>
          <a:lstStyle/>
          <a:p>
            <a:r>
              <a:rPr lang="ru-RU" dirty="0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44" y="810228"/>
            <a:ext cx="11783028" cy="5856789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ru-RU" dirty="0"/>
              <a:t>Разработать структуру «Живая сущность» (скорость передвижения, тип (птица, скот, человек), цвет, характеристика (для птицы – скорость полета, вещественное число, для скота – парнокопытное, логическая переменная, для человека – уровень IQ, целая переменная</a:t>
            </a:r>
            <a:r>
              <a:rPr lang="ru-RU" dirty="0" smtClean="0"/>
              <a:t>).</a:t>
            </a:r>
            <a:r>
              <a:rPr lang="en-US" dirty="0"/>
              <a:t> </a:t>
            </a:r>
            <a:r>
              <a:rPr lang="ru-RU" dirty="0" smtClean="0"/>
              <a:t>Рекомендации</a:t>
            </a:r>
            <a:r>
              <a:rPr lang="ru-RU" dirty="0"/>
              <a:t>: характеристику реализовать как объединение, тип реализовать </a:t>
            </a:r>
            <a:r>
              <a:rPr lang="ru-RU"/>
              <a:t>как </a:t>
            </a:r>
            <a:r>
              <a:rPr lang="ru-RU" smtClean="0"/>
              <a:t>перечислимый </a:t>
            </a:r>
            <a:r>
              <a:rPr lang="ru-RU" dirty="0"/>
              <a:t>тип данных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Создать </a:t>
            </a:r>
            <a:r>
              <a:rPr lang="ru-RU" dirty="0"/>
              <a:t>экземпляр структуры «Живая сущность» и реализовать для него следующие </a:t>
            </a:r>
            <a:r>
              <a:rPr lang="ru-RU" dirty="0" smtClean="0"/>
              <a:t>функции:</a:t>
            </a:r>
            <a:endParaRPr lang="en-US" dirty="0"/>
          </a:p>
          <a:p>
            <a:pPr lvl="1"/>
            <a:r>
              <a:rPr lang="ru-RU" dirty="0" smtClean="0"/>
              <a:t>Ввод информации</a:t>
            </a:r>
            <a:endParaRPr lang="en-US" dirty="0" smtClean="0"/>
          </a:p>
          <a:p>
            <a:pPr lvl="1"/>
            <a:r>
              <a:rPr lang="ru-RU" dirty="0" smtClean="0"/>
              <a:t>Печать информации</a:t>
            </a: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r>
              <a:rPr lang="ru-RU" dirty="0" smtClean="0"/>
              <a:t>Создать </a:t>
            </a:r>
            <a:r>
              <a:rPr lang="ru-RU" dirty="0"/>
              <a:t>массив из 10 экземпляров структуры «Живая сущность» и реализовать для него следующие функции</a:t>
            </a:r>
            <a:r>
              <a:rPr lang="ru-RU" dirty="0" smtClean="0"/>
              <a:t>:</a:t>
            </a:r>
            <a:endParaRPr lang="en-US" dirty="0" smtClean="0"/>
          </a:p>
          <a:p>
            <a:pPr lvl="1"/>
            <a:r>
              <a:rPr lang="ru-RU" dirty="0" smtClean="0"/>
              <a:t>Редактировать данные</a:t>
            </a:r>
            <a:endParaRPr lang="en-US" dirty="0" smtClean="0"/>
          </a:p>
          <a:p>
            <a:pPr lvl="1"/>
            <a:r>
              <a:rPr lang="ru-RU" dirty="0" smtClean="0"/>
              <a:t>Печать </a:t>
            </a:r>
            <a:r>
              <a:rPr lang="ru-RU" dirty="0"/>
              <a:t>всего </a:t>
            </a:r>
            <a:r>
              <a:rPr lang="ru-RU" dirty="0" smtClean="0"/>
              <a:t>списка</a:t>
            </a:r>
            <a:endParaRPr lang="en-US" dirty="0" smtClean="0"/>
          </a:p>
          <a:p>
            <a:pPr lvl="1"/>
            <a:r>
              <a:rPr lang="ru-RU" dirty="0" smtClean="0"/>
              <a:t>Поиск </a:t>
            </a:r>
            <a:r>
              <a:rPr lang="ru-RU" dirty="0"/>
              <a:t>по характеристике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590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9211"/>
            <a:ext cx="9905998" cy="709914"/>
          </a:xfrm>
        </p:spPr>
        <p:txBody>
          <a:bodyPr/>
          <a:lstStyle/>
          <a:p>
            <a:r>
              <a:rPr lang="ru-RU" dirty="0" smtClean="0"/>
              <a:t>перечислимый тип,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7939" y="1713053"/>
            <a:ext cx="72154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colour_t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 RED, BLUE };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colour_t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 RED = 0, BLUE = 1 };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kind_t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 CIRCLE = 4, CUBE };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kind_t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 CIRCLE = 4, CUBE = 5 };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colour_t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my_hair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RED;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id = BLUE;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colour_t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sky = 1; // warning in some compilers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6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9211"/>
            <a:ext cx="9905998" cy="709914"/>
          </a:xfrm>
        </p:spPr>
        <p:txBody>
          <a:bodyPr/>
          <a:lstStyle/>
          <a:p>
            <a:r>
              <a:rPr lang="ru-RU" dirty="0" smtClean="0"/>
              <a:t>Способы создания констант в с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7939" y="1713053"/>
            <a:ext cx="3079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FLOORS = 3;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#define FLOORS 3;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 FLOORS = 3 };</a:t>
            </a:r>
          </a:p>
        </p:txBody>
      </p:sp>
    </p:spTree>
    <p:extLst>
      <p:ext uri="{BB962C8B-B14F-4D97-AF65-F5344CB8AC3E}">
        <p14:creationId xmlns:p14="http://schemas.microsoft.com/office/powerpoint/2010/main" val="83837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9211"/>
            <a:ext cx="9905998" cy="709914"/>
          </a:xfrm>
        </p:spPr>
        <p:txBody>
          <a:bodyPr/>
          <a:lstStyle/>
          <a:p>
            <a:r>
              <a:rPr lang="ru-RU" dirty="0" smtClean="0"/>
              <a:t>Сравнение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7939" y="1713053"/>
            <a:ext cx="32175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colour_t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RED,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BLUE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colour_t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b = RED;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RED,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BLUE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colour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colour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 = BLUE;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2420" y="1713052"/>
            <a:ext cx="43204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human_t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age;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height;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human_t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b = { 7, 100 };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age;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height;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human;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human c = { 14, 150 };</a:t>
            </a:r>
          </a:p>
        </p:txBody>
      </p:sp>
    </p:spTree>
    <p:extLst>
      <p:ext uri="{BB962C8B-B14F-4D97-AF65-F5344CB8AC3E}">
        <p14:creationId xmlns:p14="http://schemas.microsoft.com/office/powerpoint/2010/main" val="194940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9211"/>
            <a:ext cx="9905998" cy="709914"/>
          </a:xfrm>
        </p:spPr>
        <p:txBody>
          <a:bodyPr/>
          <a:lstStyle/>
          <a:p>
            <a:r>
              <a:rPr lang="ru-RU" dirty="0" smtClean="0"/>
              <a:t>Объединения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1413" y="1273215"/>
            <a:ext cx="569899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union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human_t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age;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float height;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union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human_t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a;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union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human_t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b = { 10 }; // OK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union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human_t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{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10, 3.14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}; //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error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union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human_t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d = { 3.14 }; // error</a:t>
            </a:r>
            <a:endParaRPr lang="ru-RU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ru-RU" dirty="0">
              <a:latin typeface="Courier" charset="0"/>
              <a:ea typeface="Courier" charset="0"/>
              <a:cs typeface="Courier" charset="0"/>
            </a:endParaRPr>
          </a:p>
          <a:p>
            <a:endParaRPr lang="ru-RU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union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age;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float height;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human;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human e;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13624" y="1459203"/>
            <a:ext cx="32175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union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human_t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age;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height;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me;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me.age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10;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me.height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185;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(“%d %d”,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me.age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me.height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// Output: 185 185</a:t>
            </a:r>
          </a:p>
        </p:txBody>
      </p:sp>
    </p:spTree>
    <p:extLst>
      <p:ext uri="{BB962C8B-B14F-4D97-AF65-F5344CB8AC3E}">
        <p14:creationId xmlns:p14="http://schemas.microsoft.com/office/powerpoint/2010/main" val="107404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9211"/>
            <a:ext cx="9905998" cy="709914"/>
          </a:xfrm>
        </p:spPr>
        <p:txBody>
          <a:bodyPr/>
          <a:lstStyle/>
          <a:p>
            <a:r>
              <a:rPr lang="ru-RU" dirty="0" smtClean="0"/>
              <a:t>Пример использования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1413" y="1736202"/>
            <a:ext cx="34932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DOUBLE,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BOOL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contained_type_t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contained_type_t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type;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union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int_data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double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double_data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bool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bool_data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message_t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6579" y="1736202"/>
            <a:ext cx="5285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print_data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message_t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if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-&gt;type == INT)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(“%d\n”,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int_data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 else if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-&gt;type == DOUBLE)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(“%f\n”,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double_data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 else if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-&gt;type == BOOL)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if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bool_data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(“true\n”);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} else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(“false\n”);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4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9211"/>
            <a:ext cx="9905998" cy="709914"/>
          </a:xfrm>
        </p:spPr>
        <p:txBody>
          <a:bodyPr/>
          <a:lstStyle/>
          <a:p>
            <a:r>
              <a:rPr lang="ru-RU" dirty="0" smtClean="0"/>
              <a:t>Пример использования</a:t>
            </a:r>
            <a:r>
              <a:rPr lang="en-US" dirty="0" smtClean="0"/>
              <a:t> - switch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06579" y="1736202"/>
            <a:ext cx="5285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print_data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message_t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if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-&gt;type == INT)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(“%d\n”,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int_data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 else if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-&gt;type == DOUBLE)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(“%f\n”,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double_data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 else if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-&gt;type == BOOL)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if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bool_data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(“true\n”);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} else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(“false\n”);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842" y="1111169"/>
            <a:ext cx="55611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print_data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message_t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switch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-&gt;type)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case INT: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(“%d\n”,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int_data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break;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case DOUBLE: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(“%f\n”,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double_data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break;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case BOOL: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if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bool_data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(“true\n”);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} else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(“false\n”);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break;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1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4486"/>
            <a:ext cx="9905998" cy="605742"/>
          </a:xfrm>
        </p:spPr>
        <p:txBody>
          <a:bodyPr/>
          <a:lstStyle/>
          <a:p>
            <a:r>
              <a:rPr lang="ru-RU" dirty="0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44" y="810228"/>
            <a:ext cx="11783028" cy="585678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Реализовать 4-х байтовую целую переменную, к которой можно обращаться и как к знаковому целому, и как </a:t>
            </a:r>
            <a:r>
              <a:rPr lang="ru-RU" dirty="0" smtClean="0">
                <a:effectLst/>
              </a:rPr>
              <a:t>без знаковому </a:t>
            </a:r>
            <a:r>
              <a:rPr lang="ru-RU" dirty="0">
                <a:effectLst/>
              </a:rPr>
              <a:t>целому, без явного преобразования типов. Для этого используйте </a:t>
            </a:r>
            <a:r>
              <a:rPr lang="ru-RU" dirty="0" smtClean="0">
                <a:effectLst/>
              </a:rPr>
              <a:t>объединение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Создайте объединение, состоящее из целого числа и массива символов. </a:t>
            </a:r>
            <a:r>
              <a:rPr lang="ru-RU" dirty="0" smtClean="0">
                <a:effectLst/>
              </a:rPr>
              <a:t>Напишите </a:t>
            </a:r>
            <a:r>
              <a:rPr lang="ru-RU" dirty="0">
                <a:effectLst/>
              </a:rPr>
              <a:t>следующие функции:</a:t>
            </a:r>
            <a:endParaRPr lang="en-US" dirty="0">
              <a:effectLst/>
            </a:endParaRPr>
          </a:p>
          <a:p>
            <a:pPr lvl="1"/>
            <a:r>
              <a:rPr lang="ru-RU" dirty="0">
                <a:effectLst/>
              </a:rPr>
              <a:t>	Ввести целое число</a:t>
            </a:r>
            <a:endParaRPr lang="en-US" dirty="0">
              <a:effectLst/>
            </a:endParaRPr>
          </a:p>
          <a:p>
            <a:pPr lvl="1"/>
            <a:r>
              <a:rPr lang="ru-RU" dirty="0">
                <a:effectLst/>
              </a:rPr>
              <a:t>	Просмотреть все байты числа</a:t>
            </a:r>
            <a:endParaRPr lang="en-US" dirty="0">
              <a:effectLst/>
            </a:endParaRPr>
          </a:p>
          <a:p>
            <a:pPr lvl="1"/>
            <a:r>
              <a:rPr lang="ru-RU" dirty="0">
                <a:effectLst/>
              </a:rPr>
              <a:t>	Просмотреть выбранный байт числа</a:t>
            </a:r>
            <a:endParaRPr lang="en-US" dirty="0">
              <a:effectLst/>
            </a:endParaRPr>
          </a:p>
          <a:p>
            <a:pPr lvl="1"/>
            <a:r>
              <a:rPr lang="ru-RU" dirty="0">
                <a:effectLst/>
              </a:rPr>
              <a:t>	Вывод байтов числа в двоичном и шестнадцатеричном виде</a:t>
            </a:r>
            <a:r>
              <a:rPr lang="ru-RU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Создайте объединение, состоящее из целого числа и массива логических переменных. Напишите следующие функции:</a:t>
            </a:r>
            <a:endParaRPr lang="en-US" dirty="0">
              <a:effectLst/>
            </a:endParaRPr>
          </a:p>
          <a:p>
            <a:pPr lvl="1"/>
            <a:r>
              <a:rPr lang="ru-RU" dirty="0">
                <a:effectLst/>
              </a:rPr>
              <a:t>	Ввести целое число</a:t>
            </a:r>
            <a:endParaRPr lang="en-US" dirty="0">
              <a:effectLst/>
            </a:endParaRPr>
          </a:p>
          <a:p>
            <a:pPr lvl="1"/>
            <a:r>
              <a:rPr lang="ru-RU" dirty="0">
                <a:effectLst/>
              </a:rPr>
              <a:t>	Посчитать сколько нулевых байтов у числа</a:t>
            </a:r>
            <a:endParaRPr lang="en-US" dirty="0">
              <a:effectLst/>
            </a:endParaRPr>
          </a:p>
          <a:p>
            <a:pPr lvl="1"/>
            <a:r>
              <a:rPr lang="ru-RU" dirty="0">
                <a:effectLst/>
              </a:rPr>
              <a:t>	Вывод информации о байтах числа (нулевой, не нулевой)</a:t>
            </a: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2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4486"/>
            <a:ext cx="9905998" cy="605742"/>
          </a:xfrm>
        </p:spPr>
        <p:txBody>
          <a:bodyPr/>
          <a:lstStyle/>
          <a:p>
            <a:r>
              <a:rPr lang="ru-RU" dirty="0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44" y="810228"/>
            <a:ext cx="11783028" cy="5856789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ru-RU" dirty="0"/>
              <a:t>Реализовать структуру «Машина» (цвет, модель, номер). Номер машины может представлять из себя или </a:t>
            </a:r>
            <a:r>
              <a:rPr lang="ru-RU" dirty="0" smtClean="0"/>
              <a:t>пятизначны</a:t>
            </a:r>
            <a:r>
              <a:rPr lang="ru-RU" dirty="0"/>
              <a:t>й</a:t>
            </a:r>
            <a:r>
              <a:rPr lang="ru-RU" dirty="0" smtClean="0"/>
              <a:t> </a:t>
            </a:r>
            <a:r>
              <a:rPr lang="ru-RU" dirty="0"/>
              <a:t>номер или слово до 8 символов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Рекомендации</a:t>
            </a:r>
            <a:r>
              <a:rPr lang="ru-RU" dirty="0"/>
              <a:t>: номер реализовать как объединение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Создать </a:t>
            </a:r>
            <a:r>
              <a:rPr lang="ru-RU" dirty="0"/>
              <a:t>экземпляр структуры «Машина» и реализовать для него следующие функции</a:t>
            </a:r>
            <a:r>
              <a:rPr lang="ru-RU" dirty="0" smtClean="0"/>
              <a:t>:</a:t>
            </a:r>
            <a:endParaRPr lang="en-US" dirty="0" smtClean="0"/>
          </a:p>
          <a:p>
            <a:pPr lvl="1"/>
            <a:r>
              <a:rPr lang="ru-RU" dirty="0" smtClean="0"/>
              <a:t>Заполнение машины</a:t>
            </a:r>
            <a:endParaRPr lang="en-US" dirty="0" smtClean="0"/>
          </a:p>
          <a:p>
            <a:pPr lvl="1"/>
            <a:r>
              <a:rPr lang="ru-RU" dirty="0" smtClean="0"/>
              <a:t>Печать машины</a:t>
            </a: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r>
              <a:rPr lang="ru-RU" dirty="0" smtClean="0"/>
              <a:t>Создать </a:t>
            </a:r>
            <a:r>
              <a:rPr lang="ru-RU" dirty="0"/>
              <a:t>массив из 10 экземпляров структуры «Машина» и реализовать для него следующие функции</a:t>
            </a:r>
            <a:r>
              <a:rPr lang="ru-RU" dirty="0" smtClean="0"/>
              <a:t>:</a:t>
            </a:r>
            <a:endParaRPr lang="en-US" dirty="0" smtClean="0"/>
          </a:p>
          <a:p>
            <a:pPr lvl="1"/>
            <a:r>
              <a:rPr lang="ru-RU" dirty="0" smtClean="0"/>
              <a:t>Редактировать машину</a:t>
            </a:r>
            <a:endParaRPr lang="en-US" dirty="0" smtClean="0"/>
          </a:p>
          <a:p>
            <a:pPr lvl="1"/>
            <a:r>
              <a:rPr lang="ru-RU" dirty="0" smtClean="0"/>
              <a:t>Печать </a:t>
            </a:r>
            <a:r>
              <a:rPr lang="ru-RU" dirty="0"/>
              <a:t>всех </a:t>
            </a:r>
            <a:r>
              <a:rPr lang="ru-RU" dirty="0" smtClean="0"/>
              <a:t>машин</a:t>
            </a:r>
            <a:endParaRPr lang="en-US" dirty="0" smtClean="0"/>
          </a:p>
          <a:p>
            <a:pPr lvl="1"/>
            <a:r>
              <a:rPr lang="ru-RU" dirty="0" smtClean="0"/>
              <a:t>Поиск </a:t>
            </a:r>
            <a:r>
              <a:rPr lang="ru-RU" dirty="0"/>
              <a:t>машины по </a:t>
            </a:r>
            <a:r>
              <a:rPr lang="ru-RU" dirty="0" smtClean="0"/>
              <a:t>номеру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5675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93</TotalTime>
  <Words>790</Words>
  <Application>Microsoft Macintosh PowerPoint</Application>
  <PresentationFormat>Widescreen</PresentationFormat>
  <Paragraphs>160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Courier</vt:lpstr>
      <vt:lpstr>Arial</vt:lpstr>
      <vt:lpstr>Mesh</vt:lpstr>
      <vt:lpstr>структуры и объединения</vt:lpstr>
      <vt:lpstr>перечислимый тип, enum</vt:lpstr>
      <vt:lpstr>Способы создания констант в с</vt:lpstr>
      <vt:lpstr>Сравнение enum и struct</vt:lpstr>
      <vt:lpstr>Объединения</vt:lpstr>
      <vt:lpstr>Пример использования</vt:lpstr>
      <vt:lpstr>Пример использования - switch</vt:lpstr>
      <vt:lpstr>Задания</vt:lpstr>
      <vt:lpstr>Задания</vt:lpstr>
      <vt:lpstr>Задания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структуры и объединения</dc:title>
  <dc:creator>Hudzeyeu Ihar</dc:creator>
  <cp:lastModifiedBy>Hudzeyeu Ihar</cp:lastModifiedBy>
  <cp:revision>11</cp:revision>
  <dcterms:created xsi:type="dcterms:W3CDTF">2017-09-24T13:41:29Z</dcterms:created>
  <dcterms:modified xsi:type="dcterms:W3CDTF">2017-09-24T15:15:25Z</dcterms:modified>
</cp:coreProperties>
</file>