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Битовые</a:t>
            </a:r>
            <a:br>
              <a:rPr lang="ru-RU" dirty="0" smtClean="0"/>
            </a:br>
            <a:r>
              <a:rPr lang="ru-RU" dirty="0" smtClean="0"/>
              <a:t>операции и поля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1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1579" y="2037144"/>
            <a:ext cx="40446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switch (a)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1: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print(“hello”);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break;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2: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print(“here we go”);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break;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}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default: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(”default”);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72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битовые операции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Системы счисления</a:t>
            </a:r>
          </a:p>
          <a:p>
            <a:r>
              <a:rPr lang="ru-RU" dirty="0" smtClean="0"/>
              <a:t>Цели и задачи битовых операций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Битовые поля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1579" y="2037144"/>
            <a:ext cx="39068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device {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ru-RU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unsigned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active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: 1;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ru-RU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unsigned ready : 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ru-RU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unsigned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xmt_error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: 1;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98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263" y="2015732"/>
            <a:ext cx="11331615" cy="403782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Создать хранилище, которое хранит информацию про человека, содержащую имя и флаг (типа </a:t>
            </a:r>
            <a:r>
              <a:rPr lang="en-US" dirty="0" smtClean="0"/>
              <a:t>char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в котором содержится информация про пол, образование (есть ли), семейный статус, работает человек или нет. Работу организовать с помощью битовых операций. Организовать ввод информации про человека, вывод людей соответствующих критерию (например вывод только безработных)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Создать хранилище, хранящее информацию про ученика школы, кроме имя, содержащую класс (год обучения), букву класса (</a:t>
            </a:r>
            <a:r>
              <a:rPr lang="ru-RU" dirty="0" err="1" smtClean="0"/>
              <a:t>а..в</a:t>
            </a:r>
            <a:r>
              <a:rPr lang="ru-RU" dirty="0" smtClean="0"/>
              <a:t>), возраст</a:t>
            </a:r>
            <a:r>
              <a:rPr lang="en-US" dirty="0" smtClean="0"/>
              <a:t>, </a:t>
            </a:r>
            <a:r>
              <a:rPr lang="ru-RU" dirty="0" smtClean="0"/>
              <a:t>средний балл. Всё кроме имени должно занимать максимум 2 байта. Организовать ввод, вывод по определённым критериям с использованием диапазонов (например вывести всех учеников с 4 по 7 класса)</a:t>
            </a:r>
          </a:p>
        </p:txBody>
      </p:sp>
    </p:spTree>
    <p:extLst>
      <p:ext uri="{BB962C8B-B14F-4D97-AF65-F5344CB8AC3E}">
        <p14:creationId xmlns:p14="http://schemas.microsoft.com/office/powerpoint/2010/main" val="49622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263" y="2015732"/>
            <a:ext cx="11331615" cy="4037827"/>
          </a:xfrm>
        </p:spPr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ru-RU" dirty="0" smtClean="0"/>
              <a:t>Организовать ввод, хранение и вывод данных различных типов: </a:t>
            </a:r>
            <a:r>
              <a:rPr lang="en-US" dirty="0" err="1" smtClean="0"/>
              <a:t>int</a:t>
            </a:r>
            <a:r>
              <a:rPr lang="en-US" dirty="0" smtClean="0"/>
              <a:t>, float, double</a:t>
            </a:r>
            <a:r>
              <a:rPr lang="ru-RU" dirty="0" smtClean="0"/>
              <a:t> (как в предыдущей лекции) с использованием </a:t>
            </a:r>
            <a:r>
              <a:rPr lang="en-US" dirty="0" smtClean="0"/>
              <a:t>union</a:t>
            </a:r>
            <a:r>
              <a:rPr lang="ru-RU" dirty="0" smtClean="0"/>
              <a:t> и </a:t>
            </a:r>
            <a:r>
              <a:rPr lang="en-US" dirty="0" smtClean="0"/>
              <a:t>switch.</a:t>
            </a:r>
          </a:p>
          <a:p>
            <a:pPr marL="457200" indent="-457200">
              <a:buFont typeface="+mj-lt"/>
              <a:buAutoNum type="alphaUcPeriod"/>
            </a:pPr>
            <a:r>
              <a:rPr lang="ru-RU" dirty="0" smtClean="0"/>
              <a:t>Организовать совместное хранение, ввод и вывод данных, представляющих человека (имя, пол, возраст, рост), кота (кличка, пол, порода, возраст) и автомобиля (марка, модель, год выпуска). Организовать фильтрацию (например возможность вывода котов не старше 5 лет или автомобилей 1990х). Вывод оформить </a:t>
            </a:r>
            <a:r>
              <a:rPr lang="ru-RU" dirty="0" err="1" smtClean="0"/>
              <a:t>человекочитаемым</a:t>
            </a:r>
            <a:r>
              <a:rPr lang="ru-RU" dirty="0" smtClean="0"/>
              <a:t> образом, например «</a:t>
            </a:r>
            <a:r>
              <a:rPr lang="en-US" dirty="0" err="1" smtClean="0"/>
              <a:t>Veicle</a:t>
            </a:r>
            <a:r>
              <a:rPr lang="en-US" dirty="0" smtClean="0"/>
              <a:t> Ford Mustang produced in 1986» </a:t>
            </a:r>
            <a:r>
              <a:rPr lang="ru-RU" dirty="0" smtClean="0"/>
              <a:t>и «</a:t>
            </a:r>
            <a:r>
              <a:rPr lang="en-US" dirty="0" smtClean="0"/>
              <a:t>Mr. Jack Jackson aged 20</a:t>
            </a:r>
            <a:r>
              <a:rPr lang="ru-RU" dirty="0" smtClean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9514912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</TotalTime>
  <Words>284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Courier</vt:lpstr>
      <vt:lpstr>Gill Sans MT</vt:lpstr>
      <vt:lpstr>Arial</vt:lpstr>
      <vt:lpstr>Gallery</vt:lpstr>
      <vt:lpstr>Битовые операции и поля</vt:lpstr>
      <vt:lpstr>Switch</vt:lpstr>
      <vt:lpstr>битовые операции</vt:lpstr>
      <vt:lpstr>Битовые поля</vt:lpstr>
      <vt:lpstr>Задания</vt:lpstr>
      <vt:lpstr>Задания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Битовые операции и поля</dc:title>
  <dc:creator>Hudzeyeu Ihar</dc:creator>
  <cp:lastModifiedBy>Hudzeyeu Ihar</cp:lastModifiedBy>
  <cp:revision>7</cp:revision>
  <dcterms:created xsi:type="dcterms:W3CDTF">2017-10-01T21:32:53Z</dcterms:created>
  <dcterms:modified xsi:type="dcterms:W3CDTF">2017-10-01T22:24:33Z</dcterms:modified>
</cp:coreProperties>
</file>