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Динамическая память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динамической памятью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size);</a:t>
            </a:r>
          </a:p>
          <a:p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size);</a:t>
            </a:r>
          </a:p>
          <a:p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size);</a:t>
            </a:r>
          </a:p>
          <a:p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6567" y="3989017"/>
            <a:ext cx="6388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 a =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*)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(10 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 x =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*)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calloc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(10,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 y =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*)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realloc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(x, 50 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free(a);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free(y);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на динамическое выделение памяти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67" y="2015732"/>
            <a:ext cx="11644132" cy="41304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Написать следующие функции для работы с динамическим массивом</a:t>
            </a:r>
            <a:r>
              <a:rPr lang="ru-RU" dirty="0" smtClean="0"/>
              <a:t>:</a:t>
            </a:r>
          </a:p>
          <a:p>
            <a:pPr marL="800100" lvl="1" indent="-342900">
              <a:buFont typeface="+mj-lt"/>
              <a:buAutoNum type="alphaUcPeriod"/>
            </a:pPr>
            <a:r>
              <a:rPr lang="ru-RU" dirty="0" smtClean="0"/>
              <a:t>Функция </a:t>
            </a:r>
            <a:r>
              <a:rPr lang="ru-RU" dirty="0"/>
              <a:t>инициализации динамического </a:t>
            </a:r>
            <a:r>
              <a:rPr lang="ru-RU" dirty="0" smtClean="0"/>
              <a:t>массива</a:t>
            </a:r>
          </a:p>
          <a:p>
            <a:pPr marL="800100" lvl="1" indent="-342900">
              <a:buFont typeface="+mj-lt"/>
              <a:buAutoNum type="alphaUcPeriod"/>
            </a:pPr>
            <a:r>
              <a:rPr lang="ru-RU" dirty="0" smtClean="0"/>
              <a:t>Функция </a:t>
            </a:r>
            <a:r>
              <a:rPr lang="ru-RU" dirty="0"/>
              <a:t>печати динамического </a:t>
            </a:r>
            <a:r>
              <a:rPr lang="ru-RU" dirty="0" smtClean="0"/>
              <a:t>массива</a:t>
            </a:r>
          </a:p>
          <a:p>
            <a:pPr marL="800100" lvl="1" indent="-342900">
              <a:buFont typeface="+mj-lt"/>
              <a:buAutoNum type="alphaUcPeriod"/>
            </a:pPr>
            <a:r>
              <a:rPr lang="ru-RU" dirty="0" smtClean="0"/>
              <a:t>Функция </a:t>
            </a:r>
            <a:r>
              <a:rPr lang="ru-RU" dirty="0"/>
              <a:t>удаления динамического </a:t>
            </a:r>
            <a:r>
              <a:rPr lang="ru-RU" dirty="0" smtClean="0"/>
              <a:t>массива</a:t>
            </a:r>
          </a:p>
          <a:p>
            <a:pPr marL="800100" lvl="1" indent="-342900">
              <a:buFont typeface="+mj-lt"/>
              <a:buAutoNum type="alphaUcPeriod"/>
            </a:pPr>
            <a:r>
              <a:rPr lang="ru-RU" dirty="0" smtClean="0"/>
              <a:t>Функция </a:t>
            </a:r>
            <a:r>
              <a:rPr lang="ru-RU" dirty="0"/>
              <a:t>добавления элемента в конец </a:t>
            </a:r>
            <a:r>
              <a:rPr lang="ru-RU" dirty="0" smtClean="0"/>
              <a:t>массива</a:t>
            </a:r>
          </a:p>
          <a:p>
            <a:pPr marL="800100" lvl="1" indent="-342900">
              <a:buFont typeface="+mj-lt"/>
              <a:buAutoNum type="alphaUcPeriod"/>
            </a:pPr>
            <a:r>
              <a:rPr lang="ru-RU" dirty="0" smtClean="0"/>
              <a:t>Функция </a:t>
            </a:r>
            <a:r>
              <a:rPr lang="ru-RU" dirty="0"/>
              <a:t>вставки элемента по указанному </a:t>
            </a:r>
            <a:r>
              <a:rPr lang="ru-RU" dirty="0" smtClean="0"/>
              <a:t>индексу</a:t>
            </a:r>
          </a:p>
          <a:p>
            <a:pPr marL="800100" lvl="1" indent="-342900">
              <a:buFont typeface="+mj-lt"/>
              <a:buAutoNum type="alphaUcPeriod"/>
            </a:pPr>
            <a:r>
              <a:rPr lang="ru-RU" dirty="0" smtClean="0"/>
              <a:t>Функция </a:t>
            </a:r>
            <a:r>
              <a:rPr lang="ru-RU" dirty="0"/>
              <a:t>удаления элемента по указанному </a:t>
            </a:r>
            <a:r>
              <a:rPr lang="ru-RU" dirty="0" smtClean="0"/>
              <a:t>индексу</a:t>
            </a:r>
            <a:endParaRPr lang="en-US" dirty="0" smtClean="0"/>
          </a:p>
          <a:p>
            <a:r>
              <a:rPr lang="ru-RU" dirty="0" smtClean="0"/>
              <a:t>Обратите внимание, что необходимо также принимать, изменять и возвращать размер массива, так как не существует способа определить какого размера память, которая находится за указателем. Таким образом, например, функция </a:t>
            </a:r>
            <a:r>
              <a:rPr lang="en-US" dirty="0" smtClean="0"/>
              <a:t>D </a:t>
            </a:r>
            <a:r>
              <a:rPr lang="ru-RU" dirty="0" smtClean="0"/>
              <a:t>должна принимать исходный размер и возвращать значение увеличенное на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44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на динамическое выделение памяти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67" y="2015732"/>
            <a:ext cx="11644132" cy="4628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функцию, которая получает указатель на динамический массив и его размер. Функция должна удалить из массива все простые числа и вернуть указатель на новый динамический </a:t>
            </a:r>
            <a:r>
              <a:rPr lang="ru-RU" dirty="0" smtClean="0"/>
              <a:t>массив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функцию, которая получает указатель на статический массив и его размер. Функция распределяет положительные, отрицательные и нулевые элементы в отдельные динамические массивы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два массива случайных чисел в диапазоне </a:t>
            </a:r>
            <a:r>
              <a:rPr lang="en-US" dirty="0"/>
              <a:t>[</a:t>
            </a:r>
            <a:r>
              <a:rPr lang="ru-RU" dirty="0"/>
              <a:t>-25..25</a:t>
            </a:r>
            <a:r>
              <a:rPr lang="en-US" dirty="0"/>
              <a:t>]</a:t>
            </a:r>
            <a:r>
              <a:rPr lang="ru-RU" dirty="0"/>
              <a:t> размера, заданного пользователем. Создать третий массив минимально возможного размера, содержащий все положительные числа из двух массивов без повторений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Пользователь вводит диапазон чисел, найти в этом диапазоне все простые числа матричным </a:t>
            </a:r>
            <a:r>
              <a:rPr lang="ru-RU" dirty="0" smtClean="0"/>
              <a:t>способом.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677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270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Courier</vt:lpstr>
      <vt:lpstr>Gill Sans MT</vt:lpstr>
      <vt:lpstr>Arial</vt:lpstr>
      <vt:lpstr>Gallery</vt:lpstr>
      <vt:lpstr>Динамическая память</vt:lpstr>
      <vt:lpstr>Работа с динамической памятью</vt:lpstr>
      <vt:lpstr>Задания на динамическое выделение памяти</vt:lpstr>
      <vt:lpstr>Задания на динамическое выделение памяти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память</dc:title>
  <dc:creator>Hudzeyeu Ihar</dc:creator>
  <cp:lastModifiedBy>Hudzeyeu Ihar</cp:lastModifiedBy>
  <cp:revision>5</cp:revision>
  <dcterms:created xsi:type="dcterms:W3CDTF">2017-10-03T21:30:10Z</dcterms:created>
  <dcterms:modified xsi:type="dcterms:W3CDTF">2017-10-03T21:58:18Z</dcterms:modified>
</cp:coreProperties>
</file>