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10/8/17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643605"/>
            <a:ext cx="9966960" cy="2465408"/>
          </a:xfrm>
        </p:spPr>
        <p:txBody>
          <a:bodyPr/>
          <a:lstStyle/>
          <a:p>
            <a:r>
              <a:rPr lang="ru-RU" sz="6600" dirty="0" smtClean="0"/>
              <a:t>многомерная динамическая память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памяти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5813" y="2093976"/>
            <a:ext cx="72154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** array =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**)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(N 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*));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N;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array[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 =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*)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(M 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free(array[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free(array);</a:t>
            </a:r>
          </a:p>
        </p:txBody>
      </p:sp>
    </p:spTree>
    <p:extLst>
      <p:ext uri="{BB962C8B-B14F-4D97-AF65-F5344CB8AC3E}">
        <p14:creationId xmlns:p14="http://schemas.microsoft.com/office/powerpoint/2010/main" val="3625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85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73215"/>
            <a:ext cx="10058400" cy="53706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функцию, добавляющую строку двухмерному массиву в конец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функцию, добавляющую строку двухмерному массиву в начало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функцию, добавляющую строку двухмерному массиву в указанную позицию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функцию, удаляющую строку двухмерного массива по указанному </a:t>
            </a:r>
            <a:r>
              <a:rPr lang="ru-RU" dirty="0" smtClean="0"/>
              <a:t>номеру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программу, которая дает пользователю ввести 5 фамилий студентов, а затем сортирует их по </a:t>
            </a:r>
            <a:r>
              <a:rPr lang="ru-RU" dirty="0" smtClean="0"/>
              <a:t>возрастанию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Есть 3 двумерных массива </a:t>
            </a:r>
            <a:r>
              <a:rPr lang="ru-RU" dirty="0" err="1"/>
              <a:t>A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dirty="0"/>
              <a:t>, </a:t>
            </a:r>
            <a:r>
              <a:rPr lang="ru-RU" dirty="0" err="1"/>
              <a:t>C</a:t>
            </a:r>
            <a:r>
              <a:rPr lang="ru-RU" dirty="0"/>
              <a:t>. Количество строк и столбцов для них вводит пользователь с клавиатуры для каждого из них. Реализуйте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Создайте одномерный массив, который содержит общие значения для </a:t>
            </a:r>
            <a:r>
              <a:rPr lang="ru-RU" dirty="0" err="1"/>
              <a:t>A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dirty="0"/>
              <a:t>, </a:t>
            </a:r>
            <a:r>
              <a:rPr lang="ru-RU" dirty="0" err="1" smtClean="0"/>
              <a:t>C</a:t>
            </a:r>
            <a:endParaRPr lang="ru-RU" dirty="0" smtClean="0"/>
          </a:p>
          <a:p>
            <a:pPr lvl="1"/>
            <a:r>
              <a:rPr lang="ru-RU" dirty="0" smtClean="0"/>
              <a:t>Создайте </a:t>
            </a:r>
            <a:r>
              <a:rPr lang="ru-RU" dirty="0"/>
              <a:t>одномерный массив, который содержит уникальные значения для </a:t>
            </a:r>
            <a:r>
              <a:rPr lang="ru-RU" dirty="0" err="1"/>
              <a:t>A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dirty="0"/>
              <a:t>, </a:t>
            </a:r>
            <a:r>
              <a:rPr lang="ru-RU" dirty="0" err="1" smtClean="0"/>
              <a:t>C</a:t>
            </a:r>
            <a:endParaRPr lang="ru-RU" dirty="0" smtClean="0"/>
          </a:p>
          <a:p>
            <a:pPr lvl="1"/>
            <a:r>
              <a:rPr lang="ru-RU" dirty="0" smtClean="0"/>
              <a:t>Создайте </a:t>
            </a:r>
            <a:r>
              <a:rPr lang="ru-RU" dirty="0"/>
              <a:t>одномерный массив, который содержит общие значения для </a:t>
            </a:r>
            <a:r>
              <a:rPr lang="ru-RU" dirty="0" err="1"/>
              <a:t>A</a:t>
            </a:r>
            <a:r>
              <a:rPr lang="ru-RU" dirty="0"/>
              <a:t> и </a:t>
            </a:r>
            <a:r>
              <a:rPr lang="ru-RU" dirty="0" err="1" smtClean="0"/>
              <a:t>C</a:t>
            </a:r>
            <a:endParaRPr lang="ru-RU" dirty="0" smtClean="0"/>
          </a:p>
          <a:p>
            <a:pPr lvl="1"/>
            <a:r>
              <a:rPr lang="ru-RU" dirty="0" smtClean="0"/>
              <a:t>Создайте </a:t>
            </a:r>
            <a:r>
              <a:rPr lang="ru-RU" dirty="0"/>
              <a:t>одномерный массив, который содержит отрицательные значения для </a:t>
            </a:r>
            <a:r>
              <a:rPr lang="ru-RU" dirty="0" err="1"/>
              <a:t>A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dirty="0"/>
              <a:t>, </a:t>
            </a:r>
            <a:r>
              <a:rPr lang="ru-RU" dirty="0" err="1"/>
              <a:t>C</a:t>
            </a:r>
            <a:r>
              <a:rPr lang="ru-RU" dirty="0"/>
              <a:t> без повторений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4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85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73215"/>
            <a:ext cx="10058400" cy="53706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ru-RU" dirty="0"/>
              <a:t>Написать программу, которая поэлементно суммирует два динамических двумерных массива, заполненных случайными числами и сохраняет результат в третьем массиве. Размеры исходных массивов задаются </a:t>
            </a:r>
            <a:r>
              <a:rPr lang="ru-RU" dirty="0" smtClean="0"/>
              <a:t>пользователем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ru-RU" dirty="0"/>
              <a:t>Написать программу, которая удаляет из </a:t>
            </a:r>
            <a:r>
              <a:rPr lang="ru-RU" dirty="0" smtClean="0"/>
              <a:t>двухмерного массива, </a:t>
            </a:r>
            <a:r>
              <a:rPr lang="ru-RU" dirty="0"/>
              <a:t>заполненного случайными числами строки, содержащие нулевые элементы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ru-RU" dirty="0"/>
              <a:t>Напишите функцию умножения матриц. Матрица представляет собой таблицу чисел. Произведением матрицы </a:t>
            </a:r>
            <a:r>
              <a:rPr lang="ru-RU" dirty="0" err="1"/>
              <a:t>A</a:t>
            </a:r>
            <a:r>
              <a:rPr lang="ru-RU" dirty="0"/>
              <a:t> размером </a:t>
            </a:r>
            <a:r>
              <a:rPr lang="ru-RU" dirty="0" err="1"/>
              <a:t>M</a:t>
            </a:r>
            <a:r>
              <a:rPr lang="ru-RU" dirty="0"/>
              <a:t> </a:t>
            </a:r>
            <a:r>
              <a:rPr lang="ru-RU" dirty="0" err="1"/>
              <a:t>x</a:t>
            </a:r>
            <a:r>
              <a:rPr lang="ru-RU" dirty="0"/>
              <a:t> </a:t>
            </a:r>
            <a:r>
              <a:rPr lang="ru-RU" dirty="0" err="1"/>
              <a:t>N</a:t>
            </a:r>
            <a:r>
              <a:rPr lang="ru-RU" dirty="0"/>
              <a:t> (</a:t>
            </a:r>
            <a:r>
              <a:rPr lang="ru-RU" dirty="0" err="1"/>
              <a:t>M</a:t>
            </a:r>
            <a:r>
              <a:rPr lang="ru-RU" dirty="0"/>
              <a:t> строк, </a:t>
            </a:r>
            <a:r>
              <a:rPr lang="ru-RU" dirty="0" err="1"/>
              <a:t>N</a:t>
            </a:r>
            <a:r>
              <a:rPr lang="ru-RU" dirty="0"/>
              <a:t> столбцов) на матрицу </a:t>
            </a:r>
            <a:r>
              <a:rPr lang="ru-RU" dirty="0" err="1"/>
              <a:t>B</a:t>
            </a:r>
            <a:r>
              <a:rPr lang="ru-RU" dirty="0"/>
              <a:t> размером </a:t>
            </a:r>
            <a:r>
              <a:rPr lang="ru-RU" dirty="0" err="1"/>
              <a:t>N</a:t>
            </a:r>
            <a:r>
              <a:rPr lang="ru-RU" dirty="0"/>
              <a:t> </a:t>
            </a:r>
            <a:r>
              <a:rPr lang="ru-RU" dirty="0" err="1"/>
              <a:t>x</a:t>
            </a:r>
            <a:r>
              <a:rPr lang="ru-RU" dirty="0"/>
              <a:t> </a:t>
            </a:r>
            <a:r>
              <a:rPr lang="ru-RU" dirty="0" err="1"/>
              <a:t>K</a:t>
            </a:r>
            <a:r>
              <a:rPr lang="ru-RU" dirty="0"/>
              <a:t> является матрица </a:t>
            </a:r>
            <a:r>
              <a:rPr lang="ru-RU" dirty="0" err="1"/>
              <a:t>C</a:t>
            </a:r>
            <a:r>
              <a:rPr lang="ru-RU" dirty="0"/>
              <a:t> размером </a:t>
            </a:r>
            <a:r>
              <a:rPr lang="ru-RU" dirty="0" err="1"/>
              <a:t>N</a:t>
            </a:r>
            <a:r>
              <a:rPr lang="ru-RU" dirty="0"/>
              <a:t> </a:t>
            </a:r>
            <a:r>
              <a:rPr lang="ru-RU" dirty="0" err="1"/>
              <a:t>x</a:t>
            </a:r>
            <a:r>
              <a:rPr lang="ru-RU" dirty="0"/>
              <a:t> </a:t>
            </a:r>
            <a:r>
              <a:rPr lang="ru-RU" dirty="0" err="1"/>
              <a:t>K</a:t>
            </a:r>
            <a:r>
              <a:rPr lang="ru-RU" dirty="0"/>
              <a:t> такая, что </a:t>
            </a:r>
            <a:endParaRPr lang="en-US" dirty="0"/>
          </a:p>
          <a:p>
            <a:pPr lvl="1"/>
            <a:r>
              <a:rPr lang="ru-RU" dirty="0" err="1"/>
              <a:t>c</a:t>
            </a:r>
            <a:r>
              <a:rPr lang="ru-RU" baseline="-25000" dirty="0" err="1"/>
              <a:t>ij</a:t>
            </a:r>
            <a:r>
              <a:rPr lang="ru-RU" dirty="0"/>
              <a:t>= a</a:t>
            </a:r>
            <a:r>
              <a:rPr lang="ru-RU" baseline="-25000" dirty="0"/>
              <a:t>i1</a:t>
            </a:r>
            <a:r>
              <a:rPr lang="ru-RU" dirty="0"/>
              <a:t>b</a:t>
            </a:r>
            <a:r>
              <a:rPr lang="ru-RU" baseline="-25000" dirty="0"/>
              <a:t>1j</a:t>
            </a:r>
            <a:r>
              <a:rPr lang="ru-RU" dirty="0"/>
              <a:t> + a</a:t>
            </a:r>
            <a:r>
              <a:rPr lang="ru-RU" baseline="-25000" dirty="0"/>
              <a:t>i2</a:t>
            </a:r>
            <a:r>
              <a:rPr lang="ru-RU" dirty="0"/>
              <a:t>b</a:t>
            </a:r>
            <a:r>
              <a:rPr lang="ru-RU" baseline="-25000" dirty="0"/>
              <a:t>2j</a:t>
            </a:r>
            <a:r>
              <a:rPr lang="ru-RU" dirty="0"/>
              <a:t> + … + </a:t>
            </a:r>
            <a:r>
              <a:rPr lang="ru-RU" dirty="0" err="1"/>
              <a:t>a</a:t>
            </a:r>
            <a:r>
              <a:rPr lang="ru-RU" baseline="-25000" dirty="0" err="1"/>
              <a:t>iN</a:t>
            </a:r>
            <a:r>
              <a:rPr lang="ru-RU" dirty="0" err="1"/>
              <a:t>b</a:t>
            </a:r>
            <a:r>
              <a:rPr lang="ru-RU" baseline="-25000" dirty="0" err="1"/>
              <a:t>Nj</a:t>
            </a:r>
            <a:r>
              <a:rPr lang="ru-RU" dirty="0"/>
              <a:t>, для 1 &lt;= </a:t>
            </a:r>
            <a:r>
              <a:rPr lang="ru-RU" dirty="0" err="1"/>
              <a:t>i</a:t>
            </a:r>
            <a:r>
              <a:rPr lang="ru-RU" dirty="0"/>
              <a:t> &lt;= </a:t>
            </a:r>
            <a:r>
              <a:rPr lang="ru-RU" dirty="0" err="1"/>
              <a:t>M</a:t>
            </a:r>
            <a:r>
              <a:rPr lang="ru-RU" dirty="0"/>
              <a:t> и 1 &lt;= </a:t>
            </a:r>
            <a:r>
              <a:rPr lang="ru-RU" dirty="0" err="1"/>
              <a:t>j</a:t>
            </a:r>
            <a:r>
              <a:rPr lang="ru-RU" dirty="0"/>
              <a:t> &lt;= </a:t>
            </a:r>
            <a:r>
              <a:rPr lang="ru-RU" dirty="0" err="1"/>
              <a:t>K</a:t>
            </a:r>
            <a:r>
              <a:rPr lang="ru-RU" dirty="0"/>
              <a:t>, где </a:t>
            </a:r>
            <a:endParaRPr lang="en-US" dirty="0"/>
          </a:p>
          <a:p>
            <a:pPr lvl="1"/>
            <a:r>
              <a:rPr lang="ru-RU" dirty="0" err="1"/>
              <a:t>a</a:t>
            </a:r>
            <a:r>
              <a:rPr lang="ru-RU" baseline="-25000" dirty="0" err="1"/>
              <a:t>xy</a:t>
            </a:r>
            <a:r>
              <a:rPr lang="ru-RU" dirty="0"/>
              <a:t> – элемент, находящийся на пересечении строки </a:t>
            </a:r>
            <a:r>
              <a:rPr lang="ru-RU" dirty="0" err="1"/>
              <a:t>x</a:t>
            </a:r>
            <a:r>
              <a:rPr lang="ru-RU" dirty="0"/>
              <a:t> и столбца </a:t>
            </a:r>
            <a:r>
              <a:rPr lang="ru-RU" dirty="0" err="1"/>
              <a:t>y</a:t>
            </a:r>
            <a:r>
              <a:rPr lang="ru-RU" dirty="0"/>
              <a:t> матрицы </a:t>
            </a:r>
            <a:r>
              <a:rPr lang="ru-RU" dirty="0" err="1"/>
              <a:t>A</a:t>
            </a:r>
            <a:r>
              <a:rPr lang="ru-RU" dirty="0"/>
              <a:t>;</a:t>
            </a:r>
            <a:endParaRPr lang="en-US" dirty="0"/>
          </a:p>
          <a:p>
            <a:pPr lvl="1"/>
            <a:r>
              <a:rPr lang="ru-RU" dirty="0" err="1"/>
              <a:t>b</a:t>
            </a:r>
            <a:r>
              <a:rPr lang="ru-RU" baseline="-25000" dirty="0" err="1"/>
              <a:t>xy</a:t>
            </a:r>
            <a:r>
              <a:rPr lang="ru-RU" dirty="0"/>
              <a:t> – элемент, находящийся на пересечении строки </a:t>
            </a:r>
            <a:r>
              <a:rPr lang="ru-RU" dirty="0" err="1"/>
              <a:t>x</a:t>
            </a:r>
            <a:r>
              <a:rPr lang="ru-RU" dirty="0"/>
              <a:t> и столбца </a:t>
            </a:r>
            <a:r>
              <a:rPr lang="ru-RU" dirty="0" err="1"/>
              <a:t>y</a:t>
            </a:r>
            <a:r>
              <a:rPr lang="ru-RU" dirty="0"/>
              <a:t> матрицы </a:t>
            </a:r>
            <a:r>
              <a:rPr lang="ru-RU" dirty="0" err="1"/>
              <a:t>B</a:t>
            </a:r>
            <a:r>
              <a:rPr lang="ru-RU" dirty="0"/>
              <a:t>;</a:t>
            </a:r>
            <a:endParaRPr lang="en-US" dirty="0"/>
          </a:p>
          <a:p>
            <a:pPr lvl="1"/>
            <a:r>
              <a:rPr lang="ru-RU" dirty="0" err="1"/>
              <a:t>c</a:t>
            </a:r>
            <a:r>
              <a:rPr lang="ru-RU" baseline="-25000" dirty="0" err="1"/>
              <a:t>xy</a:t>
            </a:r>
            <a:r>
              <a:rPr lang="ru-RU" dirty="0"/>
              <a:t> – элемент, находящийся на пересечении строки </a:t>
            </a:r>
            <a:r>
              <a:rPr lang="ru-RU" dirty="0" err="1"/>
              <a:t>x</a:t>
            </a:r>
            <a:r>
              <a:rPr lang="ru-RU" dirty="0"/>
              <a:t> и столбца </a:t>
            </a:r>
            <a:r>
              <a:rPr lang="ru-RU" dirty="0" err="1"/>
              <a:t>y</a:t>
            </a:r>
            <a:r>
              <a:rPr lang="ru-RU" dirty="0"/>
              <a:t> матрицы </a:t>
            </a:r>
            <a:r>
              <a:rPr lang="ru-RU" dirty="0" err="1"/>
              <a:t>C</a:t>
            </a:r>
            <a:r>
              <a:rPr lang="ru-RU" dirty="0"/>
              <a:t>.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9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</TotalTime>
  <Words>361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Cambria</vt:lpstr>
      <vt:lpstr>Courier</vt:lpstr>
      <vt:lpstr>Rockwell</vt:lpstr>
      <vt:lpstr>Rockwell Condensed</vt:lpstr>
      <vt:lpstr>Rockwell Extra Bold</vt:lpstr>
      <vt:lpstr>Wingdings</vt:lpstr>
      <vt:lpstr>Wood Type</vt:lpstr>
      <vt:lpstr>многомерная динамическая память</vt:lpstr>
      <vt:lpstr>Выделение памяти</vt:lpstr>
      <vt:lpstr>Задания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многомерная динамическая память</dc:title>
  <dc:creator>Hudzeyeu Ihar</dc:creator>
  <cp:lastModifiedBy>Hudzeyeu Ihar</cp:lastModifiedBy>
  <cp:revision>6</cp:revision>
  <dcterms:created xsi:type="dcterms:W3CDTF">2017-10-08T20:46:51Z</dcterms:created>
  <dcterms:modified xsi:type="dcterms:W3CDTF">2017-10-08T21:33:18Z</dcterms:modified>
</cp:coreProperties>
</file>