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10/10/17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8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91814"/>
          </a:xfrm>
        </p:spPr>
        <p:txBody>
          <a:bodyPr>
            <a:normAutofit fontScale="90000"/>
          </a:bodyPr>
          <a:lstStyle/>
          <a:p>
            <a:r>
              <a:rPr lang="ru-RU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61640"/>
            <a:ext cx="10058400" cy="4910559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ru-RU" dirty="0"/>
              <a:t>Написать программу, которая поэлементно суммирует два динамических двумерных массива, заполненных случайными числами и сохраняет результат в третьем массиве. Размеры исходных массивов задаются пользователем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ru-RU" dirty="0"/>
              <a:t>Написать программу, которая удаляет из двухмерного массива, заполненного случайными числами строки, содержащие нулевые элементы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lphaUcPeriod"/>
            </a:pPr>
            <a:r>
              <a:rPr lang="ru-RU" dirty="0"/>
              <a:t>Напишите функцию умножения матриц. Матрица представляет собой таблицу чисел. Произведением матрицы </a:t>
            </a:r>
            <a:r>
              <a:rPr lang="ru-RU" dirty="0" err="1"/>
              <a:t>A</a:t>
            </a:r>
            <a:r>
              <a:rPr lang="ru-RU" dirty="0"/>
              <a:t> размером </a:t>
            </a:r>
            <a:r>
              <a:rPr lang="ru-RU" dirty="0" err="1"/>
              <a:t>M</a:t>
            </a:r>
            <a:r>
              <a:rPr lang="ru-RU" dirty="0"/>
              <a:t> </a:t>
            </a:r>
            <a:r>
              <a:rPr lang="ru-RU" dirty="0" err="1"/>
              <a:t>x</a:t>
            </a:r>
            <a:r>
              <a:rPr lang="ru-RU" dirty="0"/>
              <a:t> </a:t>
            </a:r>
            <a:r>
              <a:rPr lang="ru-RU" dirty="0" err="1"/>
              <a:t>N</a:t>
            </a:r>
            <a:r>
              <a:rPr lang="ru-RU" dirty="0"/>
              <a:t> (</a:t>
            </a:r>
            <a:r>
              <a:rPr lang="ru-RU" dirty="0" err="1"/>
              <a:t>M</a:t>
            </a:r>
            <a:r>
              <a:rPr lang="ru-RU" dirty="0"/>
              <a:t> строк, </a:t>
            </a:r>
            <a:r>
              <a:rPr lang="ru-RU" dirty="0" err="1"/>
              <a:t>N</a:t>
            </a:r>
            <a:r>
              <a:rPr lang="ru-RU" dirty="0"/>
              <a:t> столбцов) на матрицу </a:t>
            </a:r>
            <a:r>
              <a:rPr lang="ru-RU" dirty="0" err="1"/>
              <a:t>B</a:t>
            </a:r>
            <a:r>
              <a:rPr lang="ru-RU" dirty="0"/>
              <a:t> размером </a:t>
            </a:r>
            <a:r>
              <a:rPr lang="ru-RU" dirty="0" err="1"/>
              <a:t>N</a:t>
            </a:r>
            <a:r>
              <a:rPr lang="ru-RU" dirty="0"/>
              <a:t> </a:t>
            </a:r>
            <a:r>
              <a:rPr lang="ru-RU" dirty="0" err="1"/>
              <a:t>x</a:t>
            </a:r>
            <a:r>
              <a:rPr lang="ru-RU" dirty="0"/>
              <a:t> </a:t>
            </a:r>
            <a:r>
              <a:rPr lang="ru-RU" dirty="0" err="1"/>
              <a:t>K</a:t>
            </a:r>
            <a:r>
              <a:rPr lang="ru-RU" dirty="0"/>
              <a:t> является матрица </a:t>
            </a:r>
            <a:r>
              <a:rPr lang="ru-RU" dirty="0" err="1"/>
              <a:t>C</a:t>
            </a:r>
            <a:r>
              <a:rPr lang="ru-RU" dirty="0"/>
              <a:t> размером </a:t>
            </a:r>
            <a:r>
              <a:rPr lang="ru-RU" dirty="0" err="1"/>
              <a:t>N</a:t>
            </a:r>
            <a:r>
              <a:rPr lang="ru-RU" dirty="0"/>
              <a:t> </a:t>
            </a:r>
            <a:r>
              <a:rPr lang="ru-RU" dirty="0" err="1"/>
              <a:t>x</a:t>
            </a:r>
            <a:r>
              <a:rPr lang="ru-RU" dirty="0"/>
              <a:t> </a:t>
            </a:r>
            <a:r>
              <a:rPr lang="ru-RU" dirty="0" err="1"/>
              <a:t>K</a:t>
            </a:r>
            <a:r>
              <a:rPr lang="ru-RU" dirty="0"/>
              <a:t> такая, что </a:t>
            </a:r>
            <a:endParaRPr lang="en-US" dirty="0"/>
          </a:p>
          <a:p>
            <a:pPr lvl="1"/>
            <a:r>
              <a:rPr lang="ru-RU" dirty="0" err="1"/>
              <a:t>c</a:t>
            </a:r>
            <a:r>
              <a:rPr lang="ru-RU" baseline="-25000" dirty="0" err="1"/>
              <a:t>ij</a:t>
            </a:r>
            <a:r>
              <a:rPr lang="ru-RU" dirty="0"/>
              <a:t>= a</a:t>
            </a:r>
            <a:r>
              <a:rPr lang="ru-RU" baseline="-25000" dirty="0"/>
              <a:t>i1</a:t>
            </a:r>
            <a:r>
              <a:rPr lang="ru-RU" dirty="0"/>
              <a:t>b</a:t>
            </a:r>
            <a:r>
              <a:rPr lang="ru-RU" baseline="-25000" dirty="0"/>
              <a:t>1j</a:t>
            </a:r>
            <a:r>
              <a:rPr lang="ru-RU" dirty="0"/>
              <a:t> + a</a:t>
            </a:r>
            <a:r>
              <a:rPr lang="ru-RU" baseline="-25000" dirty="0"/>
              <a:t>i2</a:t>
            </a:r>
            <a:r>
              <a:rPr lang="ru-RU" dirty="0"/>
              <a:t>b</a:t>
            </a:r>
            <a:r>
              <a:rPr lang="ru-RU" baseline="-25000" dirty="0"/>
              <a:t>2j</a:t>
            </a:r>
            <a:r>
              <a:rPr lang="ru-RU" dirty="0"/>
              <a:t> + … + </a:t>
            </a:r>
            <a:r>
              <a:rPr lang="ru-RU" dirty="0" err="1"/>
              <a:t>a</a:t>
            </a:r>
            <a:r>
              <a:rPr lang="ru-RU" baseline="-25000" dirty="0" err="1"/>
              <a:t>iN</a:t>
            </a:r>
            <a:r>
              <a:rPr lang="ru-RU" dirty="0" err="1"/>
              <a:t>b</a:t>
            </a:r>
            <a:r>
              <a:rPr lang="ru-RU" baseline="-25000" dirty="0" err="1"/>
              <a:t>Nj</a:t>
            </a:r>
            <a:r>
              <a:rPr lang="ru-RU" dirty="0"/>
              <a:t>, для 1 &lt;= </a:t>
            </a:r>
            <a:r>
              <a:rPr lang="ru-RU" dirty="0" err="1"/>
              <a:t>i</a:t>
            </a:r>
            <a:r>
              <a:rPr lang="ru-RU" dirty="0"/>
              <a:t> &lt;= </a:t>
            </a:r>
            <a:r>
              <a:rPr lang="ru-RU" dirty="0" err="1"/>
              <a:t>M</a:t>
            </a:r>
            <a:r>
              <a:rPr lang="ru-RU" dirty="0"/>
              <a:t> и 1 &lt;= </a:t>
            </a:r>
            <a:r>
              <a:rPr lang="ru-RU" dirty="0" err="1"/>
              <a:t>j</a:t>
            </a:r>
            <a:r>
              <a:rPr lang="ru-RU" dirty="0"/>
              <a:t> &lt;= </a:t>
            </a:r>
            <a:r>
              <a:rPr lang="ru-RU" dirty="0" err="1"/>
              <a:t>K</a:t>
            </a:r>
            <a:r>
              <a:rPr lang="ru-RU" dirty="0"/>
              <a:t>, где </a:t>
            </a:r>
            <a:endParaRPr lang="en-US" dirty="0"/>
          </a:p>
          <a:p>
            <a:pPr lvl="1"/>
            <a:r>
              <a:rPr lang="ru-RU" dirty="0" err="1"/>
              <a:t>a</a:t>
            </a:r>
            <a:r>
              <a:rPr lang="ru-RU" baseline="-25000" dirty="0" err="1"/>
              <a:t>xy</a:t>
            </a:r>
            <a:r>
              <a:rPr lang="ru-RU" dirty="0"/>
              <a:t> – элемент, находящийся на пересечении строки </a:t>
            </a:r>
            <a:r>
              <a:rPr lang="ru-RU" dirty="0" err="1"/>
              <a:t>x</a:t>
            </a:r>
            <a:r>
              <a:rPr lang="ru-RU" dirty="0"/>
              <a:t> и столбца </a:t>
            </a:r>
            <a:r>
              <a:rPr lang="ru-RU" dirty="0" err="1"/>
              <a:t>y</a:t>
            </a:r>
            <a:r>
              <a:rPr lang="ru-RU" dirty="0"/>
              <a:t> матрицы </a:t>
            </a:r>
            <a:r>
              <a:rPr lang="ru-RU" dirty="0" err="1"/>
              <a:t>A</a:t>
            </a:r>
            <a:r>
              <a:rPr lang="ru-RU" dirty="0"/>
              <a:t>;</a:t>
            </a:r>
            <a:endParaRPr lang="en-US" dirty="0"/>
          </a:p>
          <a:p>
            <a:pPr lvl="1"/>
            <a:r>
              <a:rPr lang="ru-RU" dirty="0" err="1"/>
              <a:t>b</a:t>
            </a:r>
            <a:r>
              <a:rPr lang="ru-RU" baseline="-25000" dirty="0" err="1"/>
              <a:t>xy</a:t>
            </a:r>
            <a:r>
              <a:rPr lang="ru-RU" dirty="0"/>
              <a:t> – элемент, находящийся на пересечении строки </a:t>
            </a:r>
            <a:r>
              <a:rPr lang="ru-RU" dirty="0" err="1"/>
              <a:t>x</a:t>
            </a:r>
            <a:r>
              <a:rPr lang="ru-RU" dirty="0"/>
              <a:t> и столбца </a:t>
            </a:r>
            <a:r>
              <a:rPr lang="ru-RU" dirty="0" err="1"/>
              <a:t>y</a:t>
            </a:r>
            <a:r>
              <a:rPr lang="ru-RU" dirty="0"/>
              <a:t> матрицы </a:t>
            </a:r>
            <a:r>
              <a:rPr lang="ru-RU" dirty="0" err="1"/>
              <a:t>B</a:t>
            </a:r>
            <a:r>
              <a:rPr lang="ru-RU" dirty="0"/>
              <a:t>;</a:t>
            </a:r>
            <a:endParaRPr lang="en-US" dirty="0"/>
          </a:p>
          <a:p>
            <a:pPr lvl="1"/>
            <a:r>
              <a:rPr lang="ru-RU" dirty="0" err="1"/>
              <a:t>c</a:t>
            </a:r>
            <a:r>
              <a:rPr lang="ru-RU" baseline="-25000" dirty="0" err="1"/>
              <a:t>xy</a:t>
            </a:r>
            <a:r>
              <a:rPr lang="ru-RU" dirty="0"/>
              <a:t> – элемент, находящийся на пересечении строки </a:t>
            </a:r>
            <a:r>
              <a:rPr lang="ru-RU" dirty="0" err="1"/>
              <a:t>x</a:t>
            </a:r>
            <a:r>
              <a:rPr lang="ru-RU" dirty="0"/>
              <a:t> и столбца </a:t>
            </a:r>
            <a:r>
              <a:rPr lang="ru-RU" dirty="0" err="1"/>
              <a:t>y</a:t>
            </a:r>
            <a:r>
              <a:rPr lang="ru-RU" dirty="0"/>
              <a:t> матрицы </a:t>
            </a:r>
            <a:r>
              <a:rPr lang="ru-RU" dirty="0" err="1"/>
              <a:t>C</a:t>
            </a:r>
            <a:r>
              <a:rPr lang="ru-RU" dirty="0"/>
              <a:t>.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ru-RU" dirty="0"/>
              <a:t>Н</a:t>
            </a:r>
            <a:r>
              <a:rPr lang="ru-RU" dirty="0" smtClean="0"/>
              <a:t>аписать </a:t>
            </a:r>
            <a:r>
              <a:rPr lang="ru-RU" dirty="0"/>
              <a:t>функцию</a:t>
            </a:r>
            <a:r>
              <a:rPr lang="ru-RU" dirty="0" smtClean="0"/>
              <a:t>, </a:t>
            </a:r>
            <a:r>
              <a:rPr lang="ru-RU" dirty="0"/>
              <a:t>осуществляющую циклический сдвиг </a:t>
            </a:r>
            <a:r>
              <a:rPr lang="ru-RU"/>
              <a:t>строк </a:t>
            </a:r>
            <a:r>
              <a:rPr lang="ru-RU" smtClean="0"/>
              <a:t>или </a:t>
            </a:r>
            <a:r>
              <a:rPr lang="ru-RU" dirty="0"/>
              <a:t>столбцов массива указанное количество раз и в </a:t>
            </a:r>
            <a:r>
              <a:rPr lang="ru-RU"/>
              <a:t>указанную </a:t>
            </a:r>
            <a:r>
              <a:rPr lang="ru-RU" smtClean="0"/>
              <a:t>сторону</a:t>
            </a:r>
            <a:endParaRPr lang="ru-RU" dirty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13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</TotalTime>
  <Words>172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Hudzeyeu Ihar</dc:creator>
  <cp:lastModifiedBy>Hudzeyeu Ihar</cp:lastModifiedBy>
  <cp:revision>2</cp:revision>
  <dcterms:created xsi:type="dcterms:W3CDTF">2017-10-10T20:36:46Z</dcterms:created>
  <dcterms:modified xsi:type="dcterms:W3CDTF">2017-10-10T20:57:32Z</dcterms:modified>
</cp:coreProperties>
</file>