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Ещё немного про динамическую память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статической и динамической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Создать преобразователь текста с обычного языка на солёный (в солёном языке каждая гласная заменяется на конструкцию гласная-буква «с»-гласная, то есть «и» превратится в «</a:t>
            </a:r>
            <a:r>
              <a:rPr lang="ru-RU" dirty="0" err="1"/>
              <a:t>иси</a:t>
            </a:r>
            <a:r>
              <a:rPr lang="ru-RU" dirty="0"/>
              <a:t>», например «привет» будет звучать как «</a:t>
            </a:r>
            <a:r>
              <a:rPr lang="ru-RU" dirty="0" err="1"/>
              <a:t>присивесет</a:t>
            </a:r>
            <a:r>
              <a:rPr lang="ru-RU" dirty="0"/>
              <a:t>»)</a:t>
            </a:r>
          </a:p>
          <a:p>
            <a:r>
              <a:rPr lang="ru-RU" dirty="0"/>
              <a:t>Создать измеритель уровня солёности языка, который будет возвращать значение в процентах, на сколько язык солён</a:t>
            </a:r>
          </a:p>
          <a:p>
            <a:r>
              <a:rPr lang="ru-RU" dirty="0"/>
              <a:t>Создать преобразователь из солёного языка в человеческий</a:t>
            </a:r>
            <a:endParaRPr lang="ru-RU" dirty="0">
              <a:latin typeface="Cambria"/>
            </a:endParaRPr>
          </a:p>
          <a:p>
            <a:pPr>
              <a:buClr>
                <a:srgbClr val="9E3611"/>
              </a:buClr>
            </a:pPr>
            <a:r>
              <a:rPr lang="ru-RU" dirty="0">
                <a:latin typeface="Cambria"/>
              </a:rPr>
              <a:t>Создать функцию преобразования каждой буквы строки в обратную (например «а» превратится в «я», «б» – «ю» и т.д.)</a:t>
            </a:r>
          </a:p>
          <a:p>
            <a:pPr>
              <a:buClr>
                <a:srgbClr val="9E3611"/>
              </a:buClr>
              <a:buFont typeface="Wingdings"/>
            </a:pPr>
            <a:r>
              <a:rPr lang="ru-RU" dirty="0">
                <a:latin typeface="Cambria"/>
              </a:rPr>
              <a:t>Создать функцию измеряющую соотношение гласных и согласных букв</a:t>
            </a:r>
            <a:endParaRPr lang="ru-RU" dirty="0"/>
          </a:p>
          <a:p>
            <a:pPr>
              <a:buClr>
                <a:srgbClr val="9E3611"/>
              </a:buClr>
              <a:buFont typeface="Wingdings"/>
            </a:pPr>
            <a:r>
              <a:rPr lang="ru-RU" dirty="0">
                <a:latin typeface="Cambria"/>
              </a:rPr>
              <a:t>Создать функцию измеряющую среднее количество всех букв, гласных и согласных в слове текста</a:t>
            </a:r>
            <a:endParaRPr lang="ru-RU" dirty="0" err="1"/>
          </a:p>
          <a:p>
            <a:pPr>
              <a:buClr>
                <a:srgbClr val="9E3611"/>
              </a:buClr>
            </a:pPr>
            <a:endParaRPr lang="ru-RU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8255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</TotalTime>
  <Words>78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Wood Type</vt:lpstr>
      <vt:lpstr>Ещё немного про динамическую память</vt:lpstr>
      <vt:lpstr>Сравнение статической и динамической памяти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Ещё немного про динамическую память</dc:title>
  <dc:creator>Hudzeyeu Ihar</dc:creator>
  <cp:lastModifiedBy>Hudzeyeu Ihar</cp:lastModifiedBy>
  <cp:revision>4</cp:revision>
  <dcterms:created xsi:type="dcterms:W3CDTF">2017-10-15T18:14:57Z</dcterms:created>
  <dcterms:modified xsi:type="dcterms:W3CDTF">2017-10-16T08:53:05Z</dcterms:modified>
</cp:coreProperties>
</file>