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6BCF-7B29-1544-8166-C3BF26617400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41F8B49-3FAF-1B42-BBEC-C7420399FBE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6BCF-7B29-1544-8166-C3BF26617400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8B49-3FAF-1B42-BBEC-C7420399FBE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6BCF-7B29-1544-8166-C3BF26617400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8B49-3FAF-1B42-BBEC-C7420399FBE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6BCF-7B29-1544-8166-C3BF26617400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8B49-3FAF-1B42-BBEC-C7420399FBE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36E6BCF-7B29-1544-8166-C3BF26617400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41F8B49-3FAF-1B42-BBEC-C7420399FBE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6BCF-7B29-1544-8166-C3BF26617400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8B49-3FAF-1B42-BBEC-C7420399FBE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6BCF-7B29-1544-8166-C3BF26617400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8B49-3FAF-1B42-BBEC-C7420399FB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6BCF-7B29-1544-8166-C3BF26617400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8B49-3FAF-1B42-BBEC-C7420399FBE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6BCF-7B29-1544-8166-C3BF26617400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8B49-3FAF-1B42-BBEC-C7420399FBE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6BCF-7B29-1544-8166-C3BF26617400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8B49-3FAF-1B42-BBEC-C7420399FBE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6BCF-7B29-1544-8166-C3BF26617400}" type="datetimeFigureOut">
              <a:rPr lang="en-US" smtClean="0"/>
              <a:t>10/17/17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8B49-3FAF-1B42-BBEC-C7420399FBE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36E6BCF-7B29-1544-8166-C3BF26617400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41F8B49-3FAF-1B42-BBEC-C7420399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fsetpos" TargetMode="External"/><Relationship Id="rId4" Type="http://schemas.openxmlformats.org/officeDocument/2006/relationships/hyperlink" Target="http://www.cplusplus.com/rewin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usplus.com/fseek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9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, </a:t>
            </a:r>
            <a:r>
              <a:rPr lang="en-US" dirty="0" err="1" smtClean="0"/>
              <a:t>scanf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( </a:t>
            </a:r>
            <a:r>
              <a:rPr lang="en-US" dirty="0" err="1"/>
              <a:t>const</a:t>
            </a:r>
            <a:r>
              <a:rPr lang="en-US" dirty="0"/>
              <a:t> char * format, ... </a:t>
            </a:r>
            <a:r>
              <a:rPr lang="en-US" dirty="0" smtClean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scanf</a:t>
            </a:r>
            <a:r>
              <a:rPr lang="en-US" dirty="0"/>
              <a:t> ( </a:t>
            </a:r>
            <a:r>
              <a:rPr lang="en-US" dirty="0" err="1"/>
              <a:t>const</a:t>
            </a:r>
            <a:r>
              <a:rPr lang="en-US" dirty="0"/>
              <a:t> char * format, ... );</a:t>
            </a:r>
          </a:p>
        </p:txBody>
      </p:sp>
    </p:spTree>
    <p:extLst>
      <p:ext uri="{BB962C8B-B14F-4D97-AF65-F5344CB8AC3E}">
        <p14:creationId xmlns:p14="http://schemas.microsoft.com/office/powerpoint/2010/main" val="116375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45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 arguments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1371" y="1502228"/>
            <a:ext cx="70757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stdio.h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stdarg.h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double average(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,...) {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va_list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valist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ru-RU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double sum = 0.0;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/* initialize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valist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for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number of arguments */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va_start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valist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/* access all the arguments assigned to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valist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*/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for (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sum +=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va_arg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valist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}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/* clean memory reserved for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valist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*/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va_end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valist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return sum/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7542" y="1219200"/>
            <a:ext cx="65373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main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() {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"Average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%f\n",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average(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4, 2, 3, 4, 5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))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"Average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%f\n",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average(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3, 5, 10, 15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))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96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5657" y="2275114"/>
            <a:ext cx="5147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main(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argc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char*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[])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for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argc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(“%s\n”,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]);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</a:t>
            </a:r>
          </a:p>
          <a:p>
            <a:r>
              <a:rPr lang="ru-RU" dirty="0" smtClean="0"/>
              <a:t>Дескриптор</a:t>
            </a:r>
          </a:p>
          <a:p>
            <a:r>
              <a:rPr lang="ru-RU" dirty="0" smtClean="0"/>
              <a:t>Текстовые и двоичные файлы</a:t>
            </a:r>
          </a:p>
          <a:p>
            <a:r>
              <a:rPr lang="ru-RU" dirty="0" smtClean="0"/>
              <a:t>Открытие и закрытие файла</a:t>
            </a:r>
          </a:p>
          <a:p>
            <a:r>
              <a:rPr lang="ru-RU" dirty="0" smtClean="0"/>
              <a:t>Режимы работы с файлом</a:t>
            </a:r>
          </a:p>
          <a:p>
            <a:r>
              <a:rPr lang="ru-RU" dirty="0" smtClean="0"/>
              <a:t>Чтение и запись</a:t>
            </a:r>
          </a:p>
          <a:p>
            <a:r>
              <a:rPr lang="ru-RU" dirty="0" smtClean="0"/>
              <a:t>Буфер</a:t>
            </a:r>
          </a:p>
        </p:txBody>
      </p:sp>
    </p:spTree>
    <p:extLst>
      <p:ext uri="{BB962C8B-B14F-4D97-AF65-F5344CB8AC3E}">
        <p14:creationId xmlns:p14="http://schemas.microsoft.com/office/powerpoint/2010/main" val="157982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1279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fprintf</a:t>
            </a:r>
            <a:r>
              <a:rPr lang="en-US" dirty="0" smtClean="0"/>
              <a:t>, </a:t>
            </a:r>
            <a:r>
              <a:rPr lang="en-US" dirty="0" err="1" smtClean="0"/>
              <a:t>fscanf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9848" y="1513114"/>
            <a:ext cx="605486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include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&lt;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stdio.h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main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() {</a:t>
            </a:r>
            <a:br>
              <a:rPr lang="mr-IN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FILE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fp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fopen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my.txt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w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+"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fp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 !=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NULL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) {</a:t>
            </a:r>
            <a:br>
              <a:rPr lang="mr-IN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fprintf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fp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, "10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Hello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!\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fseek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fp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, 0, SEEK_SET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0;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fscanf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fp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, "%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",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&amp;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fclose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fp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Read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- %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", 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Не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удалось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открыть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файл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mr-IN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0;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6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1279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readline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9848" y="1197429"/>
            <a:ext cx="818044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ssize_t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getline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(char **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lineptr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size_t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FILE *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stream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main(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argc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char *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[])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char *line = NULL;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size_t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ssize_t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nread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FILE *stream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fopen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[1], "r");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if (stream == NULL)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perror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fopen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");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return 1;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while ((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nread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getline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(&amp;line, &amp;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stream)) != -1)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("Retrieved line of length %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zu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:\n",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nread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fwrite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(line,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nread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1,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stdout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free(line);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fclose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(stream);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return 0;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fopen</a:t>
            </a:r>
            <a:r>
              <a:rPr lang="en-US" dirty="0" smtClean="0"/>
              <a:t> modes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43143"/>
              </p:ext>
            </p:extLst>
          </p:nvPr>
        </p:nvGraphicFramePr>
        <p:xfrm>
          <a:off x="1069847" y="1848757"/>
          <a:ext cx="9783209" cy="4439014"/>
        </p:xfrm>
        <a:graphic>
          <a:graphicData uri="http://schemas.openxmlformats.org/drawingml/2006/table">
            <a:tbl>
              <a:tblPr/>
              <a:tblGrid>
                <a:gridCol w="909750"/>
                <a:gridCol w="8873459"/>
              </a:tblGrid>
              <a:tr h="363008">
                <a:tc>
                  <a:txBody>
                    <a:bodyPr/>
                    <a:lstStyle/>
                    <a:p>
                      <a:r>
                        <a:rPr lang="mr-IN" sz="1800">
                          <a:effectLst/>
                        </a:rPr>
                        <a:t>"r"</a:t>
                      </a:r>
                    </a:p>
                  </a:txBody>
                  <a:tcPr marL="48230" marR="48230" marT="24115" marB="241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read:</a:t>
                      </a:r>
                      <a:r>
                        <a:rPr lang="en-US" sz="1800">
                          <a:effectLst/>
                        </a:rPr>
                        <a:t> Open file for input operations. The file must exist.</a:t>
                      </a:r>
                    </a:p>
                  </a:txBody>
                  <a:tcPr marL="48230" marR="48230" marT="24115" marB="241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4159">
                <a:tc>
                  <a:txBody>
                    <a:bodyPr/>
                    <a:lstStyle/>
                    <a:p>
                      <a:r>
                        <a:rPr lang="mr-IN" sz="1800">
                          <a:effectLst/>
                        </a:rPr>
                        <a:t>"w"</a:t>
                      </a:r>
                    </a:p>
                  </a:txBody>
                  <a:tcPr marL="48230" marR="48230" marT="24115" marB="241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write:</a:t>
                      </a:r>
                      <a:r>
                        <a:rPr lang="en-US" sz="1800">
                          <a:effectLst/>
                        </a:rPr>
                        <a:t> Create an empty file for output operations. If a file with the same name already exists, its contents are discarded and the file is treated as a new empty file. </a:t>
                      </a:r>
                    </a:p>
                  </a:txBody>
                  <a:tcPr marL="48230" marR="48230" marT="24115" marB="241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mr-IN" sz="1800">
                          <a:effectLst/>
                        </a:rPr>
                        <a:t>"a"</a:t>
                      </a:r>
                    </a:p>
                  </a:txBody>
                  <a:tcPr marL="48230" marR="48230" marT="24115" marB="241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append:</a:t>
                      </a:r>
                      <a:r>
                        <a:rPr lang="en-US" sz="1800" dirty="0">
                          <a:effectLst/>
                        </a:rPr>
                        <a:t> Open file for output at the end of a file. Output operations always write data at the end of the file, expanding it. Repositioning operations (</a:t>
                      </a:r>
                      <a:r>
                        <a:rPr lang="en-US" sz="1800" u="none" strike="noStrike" dirty="0">
                          <a:solidFill>
                            <a:srgbClr val="000070"/>
                          </a:solidFill>
                          <a:effectLst/>
                          <a:hlinkClick r:id="rId2"/>
                        </a:rPr>
                        <a:t>fseek</a:t>
                      </a:r>
                      <a:r>
                        <a:rPr lang="en-US" sz="1800" dirty="0">
                          <a:effectLst/>
                        </a:rPr>
                        <a:t>, </a:t>
                      </a:r>
                      <a:r>
                        <a:rPr lang="en-US" sz="1800" u="none" strike="noStrike" dirty="0">
                          <a:solidFill>
                            <a:srgbClr val="000070"/>
                          </a:solidFill>
                          <a:effectLst/>
                          <a:hlinkClick r:id="rId3"/>
                        </a:rPr>
                        <a:t>fsetpos</a:t>
                      </a:r>
                      <a:r>
                        <a:rPr lang="en-US" sz="1800" dirty="0">
                          <a:effectLst/>
                        </a:rPr>
                        <a:t>, </a:t>
                      </a:r>
                      <a:r>
                        <a:rPr lang="en-US" sz="1800" u="none" strike="noStrike" dirty="0">
                          <a:solidFill>
                            <a:srgbClr val="000070"/>
                          </a:solidFill>
                          <a:effectLst/>
                          <a:hlinkClick r:id="rId4"/>
                        </a:rPr>
                        <a:t>rewind</a:t>
                      </a:r>
                      <a:r>
                        <a:rPr lang="en-US" sz="1800" dirty="0">
                          <a:effectLst/>
                        </a:rPr>
                        <a:t>) are ignored. The file is created if it does not exist.</a:t>
                      </a:r>
                    </a:p>
                  </a:txBody>
                  <a:tcPr marL="48230" marR="48230" marT="24115" marB="241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r>
                        <a:rPr lang="mr-IN" sz="1800">
                          <a:effectLst/>
                        </a:rPr>
                        <a:t>"r+"</a:t>
                      </a:r>
                    </a:p>
                  </a:txBody>
                  <a:tcPr marL="48230" marR="48230" marT="24115" marB="241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read/update:</a:t>
                      </a:r>
                      <a:r>
                        <a:rPr lang="en-US" sz="1800">
                          <a:effectLst/>
                        </a:rPr>
                        <a:t> Open a file for update (both for input and output). The file must exist.</a:t>
                      </a:r>
                    </a:p>
                  </a:txBody>
                  <a:tcPr marL="48230" marR="48230" marT="24115" marB="241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mr-IN" sz="1800">
                          <a:effectLst/>
                        </a:rPr>
                        <a:t>"w+"</a:t>
                      </a:r>
                    </a:p>
                  </a:txBody>
                  <a:tcPr marL="48230" marR="48230" marT="24115" marB="241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write/update:</a:t>
                      </a:r>
                      <a:r>
                        <a:rPr lang="en-US" sz="1800">
                          <a:effectLst/>
                        </a:rPr>
                        <a:t> Create an empty file and open it for update (both for input and output). If a file with the same name already exists its contents are discarded and the file is treated as a new empty file.</a:t>
                      </a:r>
                    </a:p>
                  </a:txBody>
                  <a:tcPr marL="48230" marR="48230" marT="24115" marB="241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6459">
                <a:tc>
                  <a:txBody>
                    <a:bodyPr/>
                    <a:lstStyle/>
                    <a:p>
                      <a:r>
                        <a:rPr lang="mr-IN" sz="1800">
                          <a:effectLst/>
                        </a:rPr>
                        <a:t>"a+"</a:t>
                      </a:r>
                    </a:p>
                  </a:txBody>
                  <a:tcPr marL="48230" marR="48230" marT="24115" marB="241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append/update:</a:t>
                      </a:r>
                      <a:r>
                        <a:rPr lang="en-US" sz="1800" dirty="0">
                          <a:effectLst/>
                        </a:rPr>
                        <a:t> Open a file for update (both for input and output) with all output operations writing data at the end of the file. Repositioning operations (</a:t>
                      </a:r>
                      <a:r>
                        <a:rPr lang="en-US" sz="1800" u="none" strike="noStrike" dirty="0">
                          <a:solidFill>
                            <a:srgbClr val="000070"/>
                          </a:solidFill>
                          <a:effectLst/>
                          <a:hlinkClick r:id="rId2"/>
                        </a:rPr>
                        <a:t>fseek</a:t>
                      </a:r>
                      <a:r>
                        <a:rPr lang="en-US" sz="1800" dirty="0">
                          <a:effectLst/>
                        </a:rPr>
                        <a:t>, </a:t>
                      </a:r>
                      <a:r>
                        <a:rPr lang="en-US" sz="1800" u="none" strike="noStrike" dirty="0">
                          <a:solidFill>
                            <a:srgbClr val="000070"/>
                          </a:solidFill>
                          <a:effectLst/>
                          <a:hlinkClick r:id="rId3"/>
                        </a:rPr>
                        <a:t>fsetpos</a:t>
                      </a:r>
                      <a:r>
                        <a:rPr lang="en-US" sz="1800" dirty="0">
                          <a:effectLst/>
                        </a:rPr>
                        <a:t>, </a:t>
                      </a:r>
                      <a:r>
                        <a:rPr lang="en-US" sz="1800" u="none" strike="noStrike" dirty="0">
                          <a:solidFill>
                            <a:srgbClr val="000070"/>
                          </a:solidFill>
                          <a:effectLst/>
                          <a:hlinkClick r:id="rId4"/>
                        </a:rPr>
                        <a:t>rewind</a:t>
                      </a:r>
                      <a:r>
                        <a:rPr lang="en-US" sz="1800" dirty="0">
                          <a:effectLst/>
                        </a:rPr>
                        <a:t>) affects the next input operations, but output operations move the position back to the end of file. The file is created if it does not exist.</a:t>
                      </a:r>
                    </a:p>
                  </a:txBody>
                  <a:tcPr marL="48230" marR="48230" marT="24115" marB="241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46463" y="2120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2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454"/>
          </a:xfrm>
        </p:spPr>
        <p:txBody>
          <a:bodyPr>
            <a:normAutofit fontScale="90000"/>
          </a:bodyPr>
          <a:lstStyle/>
          <a:p>
            <a:r>
              <a:rPr lang="ru-RU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7" y="1230086"/>
            <a:ext cx="10409791" cy="53993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Создать функцию с переменным числом аргументов, в которую можно передавать множество целых чисел и она вычисляет сколько из них простые.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Реализовать программу, которая принимает массив чисел через командную строку и выдаёт каких чисел среди них больше, чётных или нечётных.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Дан текстовый файл. Необходимо создать новый файл, в который переписать из исходного файла все слова, состоящие не менее чем из семи </a:t>
            </a:r>
            <a:r>
              <a:rPr lang="ru-RU" dirty="0" smtClean="0"/>
              <a:t>букв.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Дан текстовый файл. Необходимо переписать его строки в другой файл. Порядок строк во втором файле должен совпадать с порядком строк в заданном </a:t>
            </a:r>
            <a:r>
              <a:rPr lang="ru-RU" dirty="0" smtClean="0"/>
              <a:t>файле.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Дан текстовый файл. Необходимо переписать его строки в другой файл. Порядок строк во втором файле должен быть обратным по отношению к порядку строк в заданном </a:t>
            </a:r>
            <a:r>
              <a:rPr lang="ru-RU" dirty="0" smtClean="0"/>
              <a:t>файле.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Дан текстовый файл. Добавить в него строку из двенадцати черточек (------------), поместив ее после последней из строк, в которых нет пробела. Если таких строк нет, то новая строка должна быть добавлена после всех строк имеющегося файла. Результат записать в другой файл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78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73</TotalTime>
  <Words>431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Calibri</vt:lpstr>
      <vt:lpstr>Cambria</vt:lpstr>
      <vt:lpstr>Courier</vt:lpstr>
      <vt:lpstr>Mangal</vt:lpstr>
      <vt:lpstr>Rockwell</vt:lpstr>
      <vt:lpstr>Rockwell Condensed</vt:lpstr>
      <vt:lpstr>Rockwell Extra Bold</vt:lpstr>
      <vt:lpstr>Wingdings</vt:lpstr>
      <vt:lpstr>Arial</vt:lpstr>
      <vt:lpstr>Wood Type</vt:lpstr>
      <vt:lpstr>Файлы</vt:lpstr>
      <vt:lpstr>printf, scanf</vt:lpstr>
      <vt:lpstr>Variable arguments function</vt:lpstr>
      <vt:lpstr>Command line arguments</vt:lpstr>
      <vt:lpstr>Работа с файлами</vt:lpstr>
      <vt:lpstr>fprintf, fscanf</vt:lpstr>
      <vt:lpstr>readline</vt:lpstr>
      <vt:lpstr>fopen modes</vt:lpstr>
      <vt:lpstr>Задания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Файлы</dc:title>
  <dc:creator>Hudzeyeu Ihar</dc:creator>
  <cp:lastModifiedBy>Hudzeyeu Ihar</cp:lastModifiedBy>
  <cp:revision>8</cp:revision>
  <dcterms:created xsi:type="dcterms:W3CDTF">2017-10-17T18:43:16Z</dcterms:created>
  <dcterms:modified xsi:type="dcterms:W3CDTF">2017-10-17T19:56:34Z</dcterms:modified>
</cp:coreProperties>
</file>