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10/22/17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10/22/17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3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 строками в текстовом файле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089" y="2093976"/>
            <a:ext cx="625042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fgets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(char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FILE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stream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#include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stdio.h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main()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char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[60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FILE *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fp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fopen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file.txt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if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fp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==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NULL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perror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("Error opening file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return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(-1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}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if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fgets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60,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)!=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NULL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puts(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}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fclose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fp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return(0);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882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18414"/>
            <a:ext cx="10058400" cy="869606"/>
          </a:xfrm>
        </p:spPr>
        <p:txBody>
          <a:bodyPr/>
          <a:lstStyle/>
          <a:p>
            <a:r>
              <a:rPr lang="ru-RU" dirty="0" smtClean="0"/>
              <a:t>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137" y="1088020"/>
            <a:ext cx="11053822" cy="55095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Дан текстовый файл. Подсчитать количество слов, начинающихся с символа, который задаёт пользователь.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Дан текстовый файл. Переписать в другой файл все его строки с заменой в них символа 0 на символ 1 и </a:t>
            </a:r>
            <a:r>
              <a:rPr lang="ru-RU" dirty="0" smtClean="0"/>
              <a:t>наоборот.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Дан массив строк. Записать их в файл, расположив каждый элемент массива на отдельной строке с сохранением порядка.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Дан текстовый файл. Подсчитать количество символов в нём.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Дан текстовый файл. Подсчитать количество строк в нём.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Дан текстовый файл. Вывести самую длинную строку.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Дан текстовый файл. Найти и заменить в нём заданное пользователем слово.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Дан текстовый файл. Подсчитать сколько раз в нём встречается заданное пользователем слово (слово «из» в файле с содержимым «из изгороди» встречается один раз).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Дано два текстовых файла. Выяснить совпадают ли в них строки, вывести строки которые не совпадают на экран.</a:t>
            </a:r>
          </a:p>
          <a:p>
            <a:pPr marL="457200" indent="-457200">
              <a:buFont typeface="+mj-lt"/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98697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</TotalTime>
  <Words>246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Calibri</vt:lpstr>
      <vt:lpstr>Cambria</vt:lpstr>
      <vt:lpstr>Courier</vt:lpstr>
      <vt:lpstr>Rockwell</vt:lpstr>
      <vt:lpstr>Rockwell Condensed</vt:lpstr>
      <vt:lpstr>Rockwell Extra Bold</vt:lpstr>
      <vt:lpstr>Wingdings</vt:lpstr>
      <vt:lpstr>Wood Type</vt:lpstr>
      <vt:lpstr>Файлы</vt:lpstr>
      <vt:lpstr>работа со строками в текстовом файле</vt:lpstr>
      <vt:lpstr>Задания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Файлы</dc:title>
  <dc:creator>Hudzeyeu Ihar</dc:creator>
  <cp:lastModifiedBy>Hudzeyeu Ihar</cp:lastModifiedBy>
  <cp:revision>3</cp:revision>
  <dcterms:created xsi:type="dcterms:W3CDTF">2017-10-22T19:44:05Z</dcterms:created>
  <dcterms:modified xsi:type="dcterms:W3CDTF">2017-10-22T20:06:04Z</dcterms:modified>
</cp:coreProperties>
</file>