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двоичными файлами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"</a:t>
            </a:r>
            <a:r>
              <a:rPr lang="mr-IN" dirty="0" err="1"/>
              <a:t>rb</a:t>
            </a:r>
            <a:r>
              <a:rPr lang="mr-IN" dirty="0"/>
              <a:t>", "</a:t>
            </a:r>
            <a:r>
              <a:rPr lang="mr-IN" dirty="0" err="1"/>
              <a:t>wb</a:t>
            </a:r>
            <a:r>
              <a:rPr lang="mr-IN" dirty="0"/>
              <a:t>", "</a:t>
            </a:r>
            <a:r>
              <a:rPr lang="mr-IN" dirty="0" err="1"/>
              <a:t>ab</a:t>
            </a:r>
            <a:r>
              <a:rPr lang="mr-IN" dirty="0"/>
              <a:t>", "</a:t>
            </a:r>
            <a:r>
              <a:rPr lang="mr-IN" dirty="0" err="1"/>
              <a:t>r+b</a:t>
            </a:r>
            <a:r>
              <a:rPr lang="mr-IN" dirty="0"/>
              <a:t>", "</a:t>
            </a:r>
            <a:r>
              <a:rPr lang="mr-IN" dirty="0" err="1"/>
              <a:t>w+b</a:t>
            </a:r>
            <a:r>
              <a:rPr lang="mr-IN" dirty="0"/>
              <a:t>", "</a:t>
            </a:r>
            <a:r>
              <a:rPr lang="mr-IN" dirty="0" err="1" smtClean="0"/>
              <a:t>a+b</a:t>
            </a:r>
            <a:r>
              <a:rPr lang="mr-IN" dirty="0" smtClean="0"/>
              <a:t>”</a:t>
            </a:r>
            <a:endParaRPr lang="en-US" dirty="0" smtClean="0"/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fread</a:t>
            </a:r>
            <a:r>
              <a:rPr lang="en-US" dirty="0"/>
              <a:t>(void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nmemb</a:t>
            </a:r>
            <a:r>
              <a:rPr lang="en-US" dirty="0"/>
              <a:t>,</a:t>
            </a:r>
            <a:r>
              <a:rPr lang="en-US" dirty="0"/>
              <a:t> FILE </a:t>
            </a:r>
            <a:r>
              <a:rPr lang="en-US" dirty="0"/>
              <a:t>*</a:t>
            </a:r>
            <a:r>
              <a:rPr lang="en-US" dirty="0"/>
              <a:t>stream</a:t>
            </a:r>
            <a:r>
              <a:rPr lang="en-US" dirty="0" smtClean="0"/>
              <a:t>);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fwrite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nmemb</a:t>
            </a:r>
            <a:r>
              <a:rPr lang="en-US" dirty="0"/>
              <a:t>,</a:t>
            </a:r>
            <a:r>
              <a:rPr lang="en-US" dirty="0"/>
              <a:t> FILE </a:t>
            </a:r>
            <a:r>
              <a:rPr lang="en-US" dirty="0"/>
              <a:t>*</a:t>
            </a:r>
            <a:r>
              <a:rPr lang="en-US" dirty="0"/>
              <a:t>stream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”Hello world!";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"w"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fwrite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3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1181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86" y="1365813"/>
            <a:ext cx="11100122" cy="509286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простую программу шифрования любого файла. Используется ассоциативный массив замен символов.</a:t>
            </a:r>
          </a:p>
          <a:p>
            <a:r>
              <a:rPr lang="ru-RU" dirty="0" smtClean="0"/>
              <a:t>Расширить программу реализовав генерацию ассоциативного массива следующим алгоритмом: пользователь задаёт пароль, первый элемент ассоциативного массива является суммой всех символов пароля, а последующие суммой предыдущего элемента массива и последующего символа пароля, то есть </a:t>
            </a:r>
            <a:r>
              <a:rPr lang="en-US" dirty="0" smtClean="0"/>
              <a:t>Ai = (A</a:t>
            </a:r>
            <a:r>
              <a:rPr lang="en-US" baseline="-25000" dirty="0" smtClean="0"/>
              <a:t>i-1</a:t>
            </a:r>
            <a:r>
              <a:rPr lang="en-US" dirty="0" smtClean="0"/>
              <a:t> +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i%N</a:t>
            </a:r>
            <a:r>
              <a:rPr lang="en-US" dirty="0" smtClean="0"/>
              <a:t>) % 256, </a:t>
            </a:r>
            <a:r>
              <a:rPr lang="ru-RU" dirty="0" smtClean="0"/>
              <a:t>где </a:t>
            </a:r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ассоциативный массив, </a:t>
            </a:r>
            <a:r>
              <a:rPr lang="en-US" dirty="0" smtClean="0"/>
              <a:t>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пароль, </a:t>
            </a:r>
            <a:r>
              <a:rPr lang="en-US" dirty="0" smtClean="0"/>
              <a:t>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длинна пароля,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элемент ассоциативного массива.</a:t>
            </a:r>
          </a:p>
          <a:p>
            <a:r>
              <a:rPr lang="ru-RU" dirty="0"/>
              <a:t>Создать программу «Сотрудники». Программа должна обеспечивать ввод данных, редактирование, удаление и поиск сотрудника по фамилии, вывод информации про всех сотрудников или вывод всех фамилия которых начинается на заданную букву. Организуйте возможность сохранения найденной информации в файл по запросу или при выходе из программы. После перезапуска программы данные не должны теряться, при запуске всё загружается из файла и работа с данными продолжается.</a:t>
            </a:r>
          </a:p>
          <a:p>
            <a:r>
              <a:rPr lang="ru-RU" dirty="0"/>
              <a:t>Расширить программу, добавив туда поля возраст, стаж, зарплата и организовать возможность их изменения и поиска по ним. Также реализовать фильтр по диапазонам значений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089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</TotalTime>
  <Words>266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Cambria</vt:lpstr>
      <vt:lpstr>Courier</vt:lpstr>
      <vt:lpstr>Mangal</vt:lpstr>
      <vt:lpstr>Rockwell</vt:lpstr>
      <vt:lpstr>Rockwell Condensed</vt:lpstr>
      <vt:lpstr>Rockwell Extra Bold</vt:lpstr>
      <vt:lpstr>Wingdings</vt:lpstr>
      <vt:lpstr>Wood Type</vt:lpstr>
      <vt:lpstr>Файлы</vt:lpstr>
      <vt:lpstr>Работа с двоичными файлами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</dc:title>
  <dc:creator>Hudzeyeu Ihar</dc:creator>
  <cp:lastModifiedBy>Hudzeyeu Ihar</cp:lastModifiedBy>
  <cp:revision>4</cp:revision>
  <dcterms:created xsi:type="dcterms:W3CDTF">2017-10-24T19:32:34Z</dcterms:created>
  <dcterms:modified xsi:type="dcterms:W3CDTF">2017-10-24T20:05:38Z</dcterms:modified>
</cp:coreProperties>
</file>