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80CB0-AEEA-6647-AB9F-A9EB7333204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9CF1-E9EC-C949-8F0F-3CACDB6F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9CF1-E9EC-C949-8F0F-3CACDB6FE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9606"/>
          </a:xfrm>
        </p:spPr>
        <p:txBody>
          <a:bodyPr/>
          <a:lstStyle/>
          <a:p>
            <a:r>
              <a:rPr lang="ru-RU" smtClean="0"/>
              <a:t>Работа с файлами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32037"/>
              </p:ext>
            </p:extLst>
          </p:nvPr>
        </p:nvGraphicFramePr>
        <p:xfrm>
          <a:off x="486138" y="1354238"/>
          <a:ext cx="11296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630"/>
                <a:gridCol w="3765630"/>
                <a:gridCol w="3765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::filesystem::exists(file)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(</a:t>
                      </a:r>
                      <a:r>
                        <a:rPr lang="ru-RU" dirty="0" smtClean="0"/>
                        <a:t>обычно используется </a:t>
                      </a:r>
                      <a:r>
                        <a:rPr lang="en-US" dirty="0" err="1" smtClean="0"/>
                        <a:t>fopen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 на существование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::filesystem::</a:t>
                      </a:r>
                      <a:r>
                        <a:rPr lang="en-US" dirty="0" err="1" smtClean="0"/>
                        <a:t>file_size</a:t>
                      </a:r>
                      <a:r>
                        <a:rPr lang="en-US" dirty="0" smtClean="0"/>
                        <a:t>(file)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 размера файла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::filesystem::rename(old, new)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Переименование и перемещение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::filesystem::remove(file)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 файла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49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4882"/>
          </a:xfrm>
        </p:spPr>
        <p:txBody>
          <a:bodyPr/>
          <a:lstStyle/>
          <a:p>
            <a:r>
              <a:rPr lang="ru-RU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19514"/>
            <a:ext cx="10058400" cy="48526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4882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85" y="1319513"/>
            <a:ext cx="11100121" cy="5162309"/>
          </a:xfrm>
        </p:spPr>
        <p:txBody>
          <a:bodyPr>
            <a:normAutofit/>
          </a:bodyPr>
          <a:lstStyle/>
          <a:p>
            <a:r>
              <a:rPr lang="ru-RU" dirty="0"/>
              <a:t>Дан текстовый файл. Необходимо создать новый файл убрав </a:t>
            </a:r>
            <a:r>
              <a:rPr lang="ru-RU" dirty="0" smtClean="0"/>
              <a:t>или </a:t>
            </a:r>
            <a:r>
              <a:rPr lang="ru-RU" dirty="0" err="1" smtClean="0"/>
              <a:t>зацензурив</a:t>
            </a:r>
            <a:r>
              <a:rPr lang="ru-RU" dirty="0" smtClean="0"/>
              <a:t> (с помощью надписи </a:t>
            </a:r>
            <a:r>
              <a:rPr lang="en-US" dirty="0" smtClean="0"/>
              <a:t>“[censored]”</a:t>
            </a:r>
            <a:r>
              <a:rPr lang="ru-RU" dirty="0" smtClean="0"/>
              <a:t>) в нём </a:t>
            </a:r>
            <a:r>
              <a:rPr lang="ru-RU" dirty="0"/>
              <a:t>все неприемлемые слова. Список неприемлемых слов находится в другом файле.</a:t>
            </a:r>
            <a:endParaRPr lang="en-US" dirty="0"/>
          </a:p>
          <a:p>
            <a:r>
              <a:rPr lang="ru-RU" dirty="0" smtClean="0"/>
              <a:t>Создать систему «библиотека». Все данные хранить в файлах или сохранять при выходе из программы. Возможности: </a:t>
            </a:r>
          </a:p>
          <a:p>
            <a:pPr lvl="1"/>
            <a:r>
              <a:rPr lang="ru-RU" dirty="0" smtClean="0"/>
              <a:t>Вход в систему только по логину и паролю</a:t>
            </a:r>
          </a:p>
          <a:p>
            <a:pPr lvl="1"/>
            <a:r>
              <a:rPr lang="ru-RU" dirty="0" smtClean="0"/>
              <a:t>Создать возможность регистрации нового пользователя</a:t>
            </a:r>
          </a:p>
          <a:p>
            <a:pPr lvl="1"/>
            <a:r>
              <a:rPr lang="ru-RU" dirty="0" smtClean="0"/>
              <a:t>Создать аккаунт администратора</a:t>
            </a:r>
          </a:p>
          <a:p>
            <a:pPr lvl="1"/>
            <a:r>
              <a:rPr lang="ru-RU" dirty="0" smtClean="0"/>
              <a:t>Администратор может добавлять книги в каталог</a:t>
            </a:r>
          </a:p>
          <a:p>
            <a:pPr lvl="1"/>
            <a:r>
              <a:rPr lang="ru-RU" dirty="0" smtClean="0"/>
              <a:t>Пользователь может просматривать список доступных книг, помечать книги которые он взял (они становятся недоступными для других), а также возвращать книги</a:t>
            </a:r>
          </a:p>
          <a:p>
            <a:pPr lvl="1"/>
            <a:r>
              <a:rPr lang="ru-RU" dirty="0" smtClean="0"/>
              <a:t>Пользователь может просмотреть список книг которые у него</a:t>
            </a:r>
          </a:p>
          <a:p>
            <a:pPr lvl="1"/>
            <a:r>
              <a:rPr lang="ru-RU" dirty="0" smtClean="0"/>
              <a:t>Администратор может видеть какой пользователь взял какую книгу. Возможность просмотреть полный список книг с указанием статуса (свободна или взята, с указанием </a:t>
            </a:r>
            <a:r>
              <a:rPr lang="ru-RU" dirty="0" err="1" smtClean="0"/>
              <a:t>ника</a:t>
            </a:r>
            <a:r>
              <a:rPr lang="ru-RU" dirty="0" smtClean="0"/>
              <a:t> человека), а также реализовать фильтр по людям, чтобы администратор видел у кого сколько книг</a:t>
            </a:r>
          </a:p>
          <a:p>
            <a:pPr lvl="1"/>
            <a:r>
              <a:rPr lang="ru-RU" dirty="0" smtClean="0"/>
              <a:t>Реализовать лимит в 5 книг для одного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9183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90</TotalTime>
  <Words>213</Words>
  <Application>Microsoft Macintosh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Работа с файлами</vt:lpstr>
      <vt:lpstr>Повторение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</dc:title>
  <dc:creator>Hudzeyeu Ihar</dc:creator>
  <cp:lastModifiedBy>Hudzeyeu Ihar</cp:lastModifiedBy>
  <cp:revision>7</cp:revision>
  <dcterms:created xsi:type="dcterms:W3CDTF">2017-10-29T19:36:59Z</dcterms:created>
  <dcterms:modified xsi:type="dcterms:W3CDTF">2017-10-29T21:07:20Z</dcterms:modified>
</cp:coreProperties>
</file>