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340913-CC27-4A4D-BF0E-965C4F870FF1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1CA13A6-9BF9-E449-BF6B-F76C9AC5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Препроцессор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Препроцессор имеет следующие возможности модификации исходного кода:</a:t>
            </a:r>
          </a:p>
          <a:p>
            <a:pPr lvl="1"/>
            <a:r>
              <a:rPr lang="ru-RU" dirty="0" smtClean="0"/>
              <a:t>Условная</a:t>
            </a:r>
            <a:r>
              <a:rPr lang="ru-RU" dirty="0"/>
              <a:t> компиляция частей исходного файла (контролируется директивами #</a:t>
            </a:r>
            <a:r>
              <a:rPr lang="ru-RU" dirty="0" err="1"/>
              <a:t>if</a:t>
            </a:r>
            <a:r>
              <a:rPr lang="ru-RU" dirty="0"/>
              <a:t>, #</a:t>
            </a:r>
            <a:r>
              <a:rPr lang="ru-RU" dirty="0" err="1"/>
              <a:t>ifdef</a:t>
            </a:r>
            <a:r>
              <a:rPr lang="ru-RU" dirty="0"/>
              <a:t>, #</a:t>
            </a:r>
            <a:r>
              <a:rPr lang="ru-RU" dirty="0" err="1"/>
              <a:t>ifndef</a:t>
            </a:r>
            <a:r>
              <a:rPr lang="ru-RU" dirty="0"/>
              <a:t>, #</a:t>
            </a:r>
            <a:r>
              <a:rPr lang="ru-RU" dirty="0" err="1"/>
              <a:t>else</a:t>
            </a:r>
            <a:r>
              <a:rPr lang="ru-RU" dirty="0"/>
              <a:t>, #</a:t>
            </a:r>
            <a:r>
              <a:rPr lang="ru-RU" dirty="0" err="1"/>
              <a:t>elif</a:t>
            </a:r>
            <a:r>
              <a:rPr lang="ru-RU" dirty="0"/>
              <a:t> и #</a:t>
            </a:r>
            <a:r>
              <a:rPr lang="ru-RU" dirty="0" err="1"/>
              <a:t>endif</a:t>
            </a:r>
            <a:r>
              <a:rPr lang="ru-RU" dirty="0"/>
              <a:t>)</a:t>
            </a:r>
          </a:p>
          <a:p>
            <a:pPr lvl="1"/>
            <a:r>
              <a:rPr lang="ru-RU" dirty="0" smtClean="0"/>
              <a:t>Замена</a:t>
            </a:r>
            <a:r>
              <a:rPr lang="ru-RU" dirty="0"/>
              <a:t> текстовых макросов с возможностью конкатенации и заключения в кавычки идентификаторов (контролируется директивами #</a:t>
            </a:r>
            <a:r>
              <a:rPr lang="ru-RU" dirty="0" err="1"/>
              <a:t>define</a:t>
            </a:r>
            <a:r>
              <a:rPr lang="ru-RU" dirty="0"/>
              <a:t> и #</a:t>
            </a:r>
            <a:r>
              <a:rPr lang="ru-RU" dirty="0" err="1"/>
              <a:t>undef</a:t>
            </a:r>
            <a:r>
              <a:rPr lang="ru-RU" dirty="0"/>
              <a:t> и операторами # и ##)</a:t>
            </a:r>
          </a:p>
          <a:p>
            <a:pPr lvl="1"/>
            <a:r>
              <a:rPr lang="ru-RU" dirty="0" smtClean="0"/>
              <a:t>Включение</a:t>
            </a:r>
            <a:r>
              <a:rPr lang="ru-RU" dirty="0"/>
              <a:t> других файлов (контролируется директивой #</a:t>
            </a:r>
            <a:r>
              <a:rPr lang="ru-RU" dirty="0" err="1"/>
              <a:t>include</a:t>
            </a:r>
            <a:r>
              <a:rPr lang="ru-RU" dirty="0"/>
              <a:t>)</a:t>
            </a:r>
          </a:p>
          <a:p>
            <a:pPr lvl="1"/>
            <a:r>
              <a:rPr lang="ru-RU" dirty="0" smtClean="0"/>
              <a:t>Вызов</a:t>
            </a:r>
            <a:r>
              <a:rPr lang="ru-RU" dirty="0"/>
              <a:t> предупреждения (контролируется директивой #</a:t>
            </a:r>
            <a:r>
              <a:rPr lang="ru-RU" dirty="0" err="1"/>
              <a:t>warning</a:t>
            </a:r>
            <a:r>
              <a:rPr lang="ru-RU" dirty="0"/>
              <a:t>)</a:t>
            </a:r>
          </a:p>
          <a:p>
            <a:pPr lvl="1"/>
            <a:r>
              <a:rPr lang="ru-RU" dirty="0" smtClean="0"/>
              <a:t>Вызов</a:t>
            </a:r>
            <a:r>
              <a:rPr lang="ru-RU" dirty="0"/>
              <a:t> ошибки (контролируется директивой #</a:t>
            </a:r>
            <a:r>
              <a:rPr lang="ru-RU" dirty="0" err="1"/>
              <a:t>error</a:t>
            </a:r>
            <a:r>
              <a:rPr lang="ru-RU" dirty="0"/>
              <a:t>)</a:t>
            </a:r>
          </a:p>
          <a:p>
            <a:r>
              <a:rPr lang="ru-RU" dirty="0" smtClean="0"/>
              <a:t>Следующими </a:t>
            </a:r>
            <a:r>
              <a:rPr lang="ru-RU" dirty="0"/>
              <a:t>аспектами препроцессора можно управлять:</a:t>
            </a:r>
          </a:p>
          <a:p>
            <a:pPr lvl="1"/>
            <a:r>
              <a:rPr lang="ru-RU" dirty="0"/>
              <a:t>определяемое реализацией поведение (управляется директивами #</a:t>
            </a:r>
            <a:r>
              <a:rPr lang="ru-RU" dirty="0" err="1"/>
              <a:t>pragma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информация об имени файла и номере строки, доступная препроцессору (управляется директивами #</a:t>
            </a:r>
            <a:r>
              <a:rPr lang="ru-RU" dirty="0" err="1"/>
              <a:t>line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2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197"/>
          </a:xfrm>
        </p:spPr>
        <p:txBody>
          <a:bodyPr/>
          <a:lstStyle/>
          <a:p>
            <a:r>
              <a:rPr lang="en-US" dirty="0" smtClean="0"/>
              <a:t>#define, #</a:t>
            </a:r>
            <a:r>
              <a:rPr lang="en-US" dirty="0" err="1" smtClean="0"/>
              <a:t>undef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134982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ro-RO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ro-RO" dirty="0">
                <a:latin typeface="Courier" charset="0"/>
                <a:ea typeface="Courier" charset="0"/>
                <a:cs typeface="Courier" charset="0"/>
              </a:rPr>
              <a:t> TEXT 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!"</a:t>
            </a:r>
            <a:endParaRPr lang="ro-RO" dirty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NUM 11</a:t>
            </a:r>
            <a:endParaRPr lang="ro-RO" dirty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ro-RO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ro-RO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dirty="0" err="1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ro-RO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fontAlgn="base"/>
            <a:r>
              <a:rPr lang="ro-RO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(“%s\n”, TEXT);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(“%d\n”, NUM);</a:t>
            </a:r>
          </a:p>
          <a:p>
            <a:pPr fontAlgn="base"/>
            <a:r>
              <a:rPr lang="ro-RO" dirty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dirty="0">
                <a:latin typeface="Courier" charset="0"/>
                <a:ea typeface="Courier" charset="0"/>
                <a:cs typeface="Courier" charset="0"/>
              </a:rPr>
              <a:t> 0;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fontAlgn="base"/>
            <a:endParaRPr lang="ro-RO" dirty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#define MAX(num1, num2) ((num1) &gt; (num2) ? (num1) : (num2))</a:t>
            </a:r>
          </a:p>
          <a:p>
            <a:pPr fontAlgn="base"/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(“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%d\n”, MAX(7, 15));</a:t>
            </a:r>
          </a:p>
          <a:p>
            <a:pPr fontAlgn="base"/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#undef MAX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(“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%d\n”, MAX(7, 15)); // ERROR!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0;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72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197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#</a:t>
            </a:r>
            <a:r>
              <a:rPr lang="en-US" dirty="0" err="1" smtClean="0"/>
              <a:t>ifndef</a:t>
            </a:r>
            <a:r>
              <a:rPr lang="en-US" dirty="0" smtClean="0"/>
              <a:t> 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1349829"/>
            <a:ext cx="59747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ifdef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cpp</a:t>
            </a:r>
            <a:endParaRPr lang="mr-IN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#define COMPILER “C++”</a:t>
            </a:r>
          </a:p>
          <a:p>
            <a:pPr fontAlgn="base"/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endParaRPr lang="mr-IN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#define COMPILER “C”</a:t>
            </a:r>
            <a:endParaRPr lang="mr-IN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endif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ifndef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_MSC_VER</a:t>
            </a:r>
          </a:p>
          <a:p>
            <a:pPr fontAlgn="base"/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#define OS “UNIX”</a:t>
            </a: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#else</a:t>
            </a: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#define OS “Windows”</a:t>
            </a: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endif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endParaRPr lang="mr-IN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dirty="0" err="1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ro-RO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fontAlgn="base"/>
            <a:r>
              <a:rPr lang="ro-RO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(“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Compiler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%s\n”,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COMPILER 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(“OS </a:t>
            </a:r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%s\n”,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OS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fontAlgn="base"/>
            <a:r>
              <a:rPr lang="ro-RO" dirty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dirty="0">
                <a:latin typeface="Courier" charset="0"/>
                <a:ea typeface="Courier" charset="0"/>
                <a:cs typeface="Courier" charset="0"/>
              </a:rPr>
              <a:t> 0;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197"/>
          </a:xfrm>
        </p:spPr>
        <p:txBody>
          <a:bodyPr/>
          <a:lstStyle/>
          <a:p>
            <a:r>
              <a:rPr lang="en-US" dirty="0" smtClean="0"/>
              <a:t>#IF #ELSEIF #ELSE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1349829"/>
            <a:ext cx="376898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#if (_MSC_VER &lt; 1900)</a:t>
            </a:r>
          </a:p>
          <a:p>
            <a:pPr fontAlgn="base"/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#error “Old compiler!”</a:t>
            </a: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endif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define value 0</a:t>
            </a: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#define value1 1</a:t>
            </a:r>
          </a:p>
          <a:p>
            <a:pPr fontAlgn="base"/>
            <a:endParaRPr lang="mr-IN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ro-RO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dirty="0" err="1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ro-RO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fontAlgn="base"/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ru-RU" dirty="0" err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u-RU" dirty="0" err="1" smtClean="0">
                <a:latin typeface="Courier" charset="0"/>
                <a:ea typeface="Courier" charset="0"/>
                <a:cs typeface="Courier" charset="0"/>
              </a:rPr>
              <a:t>value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(“case 1\n”);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ru-RU" dirty="0" err="1" smtClean="0">
                <a:latin typeface="Courier" charset="0"/>
                <a:ea typeface="Courier" charset="0"/>
                <a:cs typeface="Courier" charset="0"/>
              </a:rPr>
              <a:t>elsif</a:t>
            </a:r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 value1</a:t>
            </a: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(“case 2\n”);</a:t>
            </a:r>
          </a:p>
          <a:p>
            <a:pPr fontAlgn="base"/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ru-RU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(“case 3\n”);</a:t>
            </a:r>
          </a:p>
          <a:p>
            <a:pPr fontAlgn="base"/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ru-RU" dirty="0" err="1" smtClean="0">
                <a:latin typeface="Courier" charset="0"/>
                <a:ea typeface="Courier" charset="0"/>
                <a:cs typeface="Courier" charset="0"/>
              </a:rPr>
              <a:t>endif</a:t>
            </a:r>
            <a:endParaRPr lang="ro-RO" dirty="0" smtClean="0">
              <a:latin typeface="Courier" charset="0"/>
              <a:ea typeface="Courier" charset="0"/>
              <a:cs typeface="Courier" charset="0"/>
            </a:endParaRPr>
          </a:p>
          <a:p>
            <a:pPr fontAlgn="base"/>
            <a:r>
              <a:rPr lang="ro-RO" dirty="0"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ro-RO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dirty="0">
                <a:latin typeface="Courier" charset="0"/>
                <a:ea typeface="Courier" charset="0"/>
                <a:cs typeface="Courier" charset="0"/>
              </a:rPr>
              <a:t> 0;</a:t>
            </a:r>
          </a:p>
          <a:p>
            <a:pPr fontAlgn="base"/>
            <a:r>
              <a:rPr lang="ro-RO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82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С99 и С11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ru-RU" dirty="0"/>
              <a:t>, заголовочный файл &lt;</a:t>
            </a:r>
            <a:r>
              <a:rPr lang="ru-RU" dirty="0" err="1"/>
              <a:t>threads.h</a:t>
            </a:r>
            <a:r>
              <a:rPr lang="ru-RU" dirty="0"/>
              <a:t>&gt;</a:t>
            </a:r>
            <a:endParaRPr lang="en-US" dirty="0" smtClean="0"/>
          </a:p>
          <a:p>
            <a:r>
              <a:rPr lang="ru-RU" dirty="0" smtClean="0"/>
              <a:t>Улучшенная </a:t>
            </a:r>
            <a:r>
              <a:rPr lang="ru-RU" dirty="0"/>
              <a:t>поддержка </a:t>
            </a:r>
            <a:r>
              <a:rPr lang="ru-RU" dirty="0" err="1" smtClean="0"/>
              <a:t>Unicode</a:t>
            </a:r>
            <a:r>
              <a:rPr lang="ru-RU" dirty="0" smtClean="0"/>
              <a:t>, </a:t>
            </a:r>
            <a:r>
              <a:rPr lang="en-US" dirty="0" err="1"/>
              <a:t>типы</a:t>
            </a:r>
            <a:r>
              <a:rPr lang="en-US" dirty="0"/>
              <a:t> char16_t </a:t>
            </a:r>
            <a:r>
              <a:rPr lang="en-US" dirty="0" err="1"/>
              <a:t>и</a:t>
            </a:r>
            <a:r>
              <a:rPr lang="en-US" dirty="0"/>
              <a:t> </a:t>
            </a:r>
            <a:r>
              <a:rPr lang="en-US" dirty="0" smtClean="0"/>
              <a:t>char32_t</a:t>
            </a:r>
            <a:r>
              <a:rPr lang="ru-RU" dirty="0"/>
              <a:t>, функции преобразования, находящиеся в заголовочном файле &lt;</a:t>
            </a:r>
            <a:r>
              <a:rPr lang="ru-RU" dirty="0" err="1"/>
              <a:t>uchar.h</a:t>
            </a:r>
            <a:r>
              <a:rPr lang="ru-RU" dirty="0"/>
              <a:t>&gt; и соответствующие префиксы </a:t>
            </a:r>
            <a:r>
              <a:rPr lang="ru-RU" dirty="0" err="1"/>
              <a:t>u</a:t>
            </a:r>
            <a:r>
              <a:rPr lang="ru-RU" dirty="0"/>
              <a:t> и </a:t>
            </a:r>
            <a:r>
              <a:rPr lang="ru-RU" dirty="0" err="1"/>
              <a:t>U</a:t>
            </a:r>
            <a:r>
              <a:rPr lang="ru-RU" dirty="0"/>
              <a:t> перед строковыми литералами, как и префикс </a:t>
            </a:r>
            <a:r>
              <a:rPr lang="ru-RU" dirty="0" smtClean="0"/>
              <a:t>u8</a:t>
            </a:r>
          </a:p>
          <a:p>
            <a:r>
              <a:rPr lang="ru-RU" dirty="0"/>
              <a:t>Функция </a:t>
            </a:r>
            <a:r>
              <a:rPr lang="ru-RU" dirty="0" err="1" smtClean="0"/>
              <a:t>gets</a:t>
            </a:r>
            <a:r>
              <a:rPr lang="ru-RU" dirty="0" smtClean="0"/>
              <a:t> удалена</a:t>
            </a:r>
          </a:p>
          <a:p>
            <a:r>
              <a:rPr lang="ru-RU" dirty="0"/>
              <a:t>Анонимные структуры и объединения, используемые для вложения структур и объединений, например, </a:t>
            </a:r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ru-RU" dirty="0" err="1"/>
              <a:t>T</a:t>
            </a:r>
            <a:r>
              <a:rPr lang="ru-RU" dirty="0"/>
              <a:t> {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tag</a:t>
            </a:r>
            <a:r>
              <a:rPr lang="ru-RU" dirty="0"/>
              <a:t>; </a:t>
            </a:r>
            <a:r>
              <a:rPr lang="ru-RU" dirty="0" err="1"/>
              <a:t>union</a:t>
            </a:r>
            <a:r>
              <a:rPr lang="ru-RU" dirty="0"/>
              <a:t> { </a:t>
            </a:r>
            <a:r>
              <a:rPr lang="ru-RU" dirty="0" err="1"/>
              <a:t>float</a:t>
            </a:r>
            <a:r>
              <a:rPr lang="ru-RU" dirty="0"/>
              <a:t> </a:t>
            </a:r>
            <a:r>
              <a:rPr lang="ru-RU" dirty="0" err="1"/>
              <a:t>x</a:t>
            </a:r>
            <a:r>
              <a:rPr lang="ru-RU" dirty="0"/>
              <a:t>;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n</a:t>
            </a:r>
            <a:r>
              <a:rPr lang="ru-RU" dirty="0"/>
              <a:t>; }; </a:t>
            </a:r>
            <a:r>
              <a:rPr lang="ru-RU" dirty="0" smtClean="0"/>
              <a:t>};</a:t>
            </a:r>
          </a:p>
          <a:p>
            <a:r>
              <a:rPr lang="en-US" dirty="0" smtClean="0"/>
              <a:t>assert</a:t>
            </a:r>
          </a:p>
          <a:p>
            <a:r>
              <a:rPr lang="en-US" dirty="0"/>
              <a:t>exclusive create-and-open </a:t>
            </a:r>
            <a:r>
              <a:rPr lang="en-US" dirty="0" smtClean="0"/>
              <a:t>mode </a:t>
            </a:r>
            <a:r>
              <a:rPr lang="ru-RU" dirty="0" smtClean="0"/>
              <a:t>для </a:t>
            </a:r>
            <a:r>
              <a:rPr lang="en-US" dirty="0" err="1" smtClean="0"/>
              <a:t>fopen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51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1397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6029"/>
            <a:ext cx="10058400" cy="4746171"/>
          </a:xfrm>
        </p:spPr>
        <p:txBody>
          <a:bodyPr/>
          <a:lstStyle/>
          <a:p>
            <a:r>
              <a:rPr lang="ru-RU" dirty="0"/>
              <a:t>С помощью директивы #</a:t>
            </a:r>
            <a:r>
              <a:rPr lang="ru-RU" dirty="0" err="1"/>
              <a:t>define</a:t>
            </a:r>
            <a:r>
              <a:rPr lang="ru-RU" dirty="0"/>
              <a:t> написать следующие макросы:</a:t>
            </a:r>
            <a:endParaRPr lang="en-US" dirty="0"/>
          </a:p>
          <a:p>
            <a:pPr lvl="1"/>
            <a:r>
              <a:rPr lang="uk-UA" dirty="0" err="1"/>
              <a:t>Н</a:t>
            </a:r>
            <a:r>
              <a:rPr lang="ru-RU" dirty="0" err="1"/>
              <a:t>ахождение</a:t>
            </a:r>
            <a:r>
              <a:rPr lang="ru-RU" dirty="0"/>
              <a:t> меньшего из двух чисел;</a:t>
            </a:r>
            <a:endParaRPr lang="en-US" dirty="0"/>
          </a:p>
          <a:p>
            <a:pPr lvl="1"/>
            <a:r>
              <a:rPr lang="ru-RU" dirty="0"/>
              <a:t>Нахождение большего из двух чисел;</a:t>
            </a:r>
            <a:endParaRPr lang="en-US" dirty="0"/>
          </a:p>
          <a:p>
            <a:pPr lvl="1"/>
            <a:r>
              <a:rPr lang="ru-RU" dirty="0"/>
              <a:t>Возведение числа в квадрат;</a:t>
            </a:r>
            <a:endParaRPr lang="en-US" dirty="0"/>
          </a:p>
          <a:p>
            <a:pPr lvl="1"/>
            <a:r>
              <a:rPr lang="ru-RU" dirty="0"/>
              <a:t>Возведение числа в степень;</a:t>
            </a:r>
            <a:endParaRPr lang="en-US" dirty="0"/>
          </a:p>
          <a:p>
            <a:pPr lvl="1"/>
            <a:r>
              <a:rPr lang="ru-RU" dirty="0"/>
              <a:t>Проверка числа на четность;</a:t>
            </a:r>
            <a:endParaRPr lang="en-US" dirty="0"/>
          </a:p>
          <a:p>
            <a:pPr lvl="1"/>
            <a:r>
              <a:rPr lang="ru-RU" dirty="0"/>
              <a:t>Проверка числа на нечетность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Проверка числа на удачность четырёхзначного числа (сумма всех чётная), для </a:t>
            </a:r>
            <a:r>
              <a:rPr lang="ru-RU" dirty="0" err="1" smtClean="0"/>
              <a:t>нечетырёхзначного</a:t>
            </a:r>
            <a:r>
              <a:rPr lang="ru-RU" dirty="0" smtClean="0"/>
              <a:t> числа вывести ошибку с помощью </a:t>
            </a:r>
            <a:r>
              <a:rPr lang="en-US" dirty="0" smtClean="0"/>
              <a:t>#error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2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8" y="277804"/>
            <a:ext cx="10940143" cy="637336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Создать </a:t>
            </a:r>
            <a:r>
              <a:rPr lang="ru-RU" dirty="0"/>
              <a:t>три файла: ( </a:t>
            </a:r>
            <a:r>
              <a:rPr lang="ru-RU" dirty="0" err="1"/>
              <a:t>function.h</a:t>
            </a:r>
            <a:r>
              <a:rPr lang="ru-RU" dirty="0"/>
              <a:t> , </a:t>
            </a:r>
            <a:r>
              <a:rPr lang="ru-RU" dirty="0" err="1"/>
              <a:t>function.cpp</a:t>
            </a:r>
            <a:r>
              <a:rPr lang="ru-RU" dirty="0"/>
              <a:t> , </a:t>
            </a:r>
            <a:r>
              <a:rPr lang="ru-RU" dirty="0" err="1"/>
              <a:t>prog.cpp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 </a:t>
            </a:r>
            <a:r>
              <a:rPr lang="ru-RU" dirty="0"/>
              <a:t>файле </a:t>
            </a:r>
            <a:r>
              <a:rPr lang="ru-RU" dirty="0" err="1"/>
              <a:t>function.cpp</a:t>
            </a:r>
            <a:r>
              <a:rPr lang="ru-RU" dirty="0"/>
              <a:t> необходимо написать следующие функции для работы с массивом данных</a:t>
            </a:r>
            <a:r>
              <a:rPr lang="ru-RU" dirty="0" smtClean="0"/>
              <a:t>:</a:t>
            </a:r>
          </a:p>
          <a:p>
            <a:pPr marL="617220" lvl="1" indent="-342900">
              <a:buFont typeface="+mj-lt"/>
              <a:buAutoNum type="arabicParenR"/>
            </a:pPr>
            <a:r>
              <a:rPr lang="ru-RU" dirty="0" smtClean="0"/>
              <a:t>функцию </a:t>
            </a:r>
            <a:r>
              <a:rPr lang="ru-RU" dirty="0"/>
              <a:t>для заполнения массива случайными </a:t>
            </a:r>
            <a:r>
              <a:rPr lang="ru-RU" dirty="0" smtClean="0"/>
              <a:t>значениями</a:t>
            </a:r>
          </a:p>
          <a:p>
            <a:pPr marL="617220" lvl="1" indent="-342900">
              <a:buFont typeface="+mj-lt"/>
              <a:buAutoNum type="arabicParenR"/>
            </a:pPr>
            <a:r>
              <a:rPr lang="ru-RU" dirty="0" smtClean="0"/>
              <a:t>функцию </a:t>
            </a:r>
            <a:r>
              <a:rPr lang="ru-RU" dirty="0"/>
              <a:t>для вывода значений массива на </a:t>
            </a:r>
            <a:r>
              <a:rPr lang="ru-RU" dirty="0" smtClean="0"/>
              <a:t>консоль</a:t>
            </a:r>
          </a:p>
          <a:p>
            <a:pPr marL="617220" lvl="1" indent="-342900">
              <a:buFont typeface="+mj-lt"/>
              <a:buAutoNum type="arabicParenR"/>
            </a:pPr>
            <a:r>
              <a:rPr lang="ru-RU" dirty="0" smtClean="0"/>
              <a:t>функции </a:t>
            </a:r>
            <a:r>
              <a:rPr lang="ru-RU" dirty="0"/>
              <a:t>для поиска </a:t>
            </a:r>
            <a:r>
              <a:rPr lang="ru-RU" dirty="0" smtClean="0"/>
              <a:t>минимального и максимального элементов</a:t>
            </a:r>
          </a:p>
          <a:p>
            <a:pPr marL="617220" lvl="1" indent="-342900">
              <a:buFont typeface="+mj-lt"/>
              <a:buAutoNum type="arabicParenR"/>
            </a:pPr>
            <a:r>
              <a:rPr lang="ru-RU" dirty="0" smtClean="0"/>
              <a:t>функцию для сортировки</a:t>
            </a:r>
          </a:p>
          <a:p>
            <a:pPr marL="617220" lvl="1" indent="-342900">
              <a:buFont typeface="+mj-lt"/>
              <a:buAutoNum type="arabicParenR"/>
            </a:pPr>
            <a:r>
              <a:rPr lang="ru-RU" dirty="0" smtClean="0"/>
              <a:t>функцию </a:t>
            </a:r>
            <a:r>
              <a:rPr lang="ru-RU" dirty="0"/>
              <a:t>для редактирования значения </a:t>
            </a:r>
            <a:r>
              <a:rPr lang="ru-RU" dirty="0" smtClean="0"/>
              <a:t>массива</a:t>
            </a:r>
          </a:p>
          <a:p>
            <a:r>
              <a:rPr lang="ru-RU" dirty="0" smtClean="0"/>
              <a:t>Данные </a:t>
            </a:r>
            <a:r>
              <a:rPr lang="ru-RU" dirty="0"/>
              <a:t>функции необходимо написать для работы с массивом целых, действительных и символьных значений (для каждого типа написать отдельную функцию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 </a:t>
            </a:r>
            <a:r>
              <a:rPr lang="ru-RU" dirty="0"/>
              <a:t>файле </a:t>
            </a:r>
            <a:r>
              <a:rPr lang="ru-RU" dirty="0" err="1"/>
              <a:t>function.h</a:t>
            </a:r>
            <a:r>
              <a:rPr lang="ru-RU" dirty="0"/>
              <a:t> </a:t>
            </a:r>
            <a:r>
              <a:rPr lang="ru-RU" dirty="0" smtClean="0"/>
              <a:t>нужно:</a:t>
            </a:r>
          </a:p>
          <a:p>
            <a:pPr marL="731520" lvl="1" indent="-457200">
              <a:buFont typeface="+mj-lt"/>
              <a:buAutoNum type="arabicParenR"/>
            </a:pPr>
            <a:r>
              <a:rPr lang="ru-RU" dirty="0" smtClean="0"/>
              <a:t>описать </a:t>
            </a:r>
            <a:r>
              <a:rPr lang="ru-RU" dirty="0"/>
              <a:t>прототипы всех </a:t>
            </a:r>
            <a:r>
              <a:rPr lang="ru-RU" dirty="0" smtClean="0"/>
              <a:t>функций</a:t>
            </a:r>
          </a:p>
          <a:p>
            <a:pPr marL="731520" lvl="1" indent="-457200">
              <a:buFont typeface="+mj-lt"/>
              <a:buAutoNum type="arabicParenR"/>
            </a:pPr>
            <a:r>
              <a:rPr lang="ru-RU" dirty="0" smtClean="0"/>
              <a:t>сделать </a:t>
            </a:r>
            <a:r>
              <a:rPr lang="ru-RU" dirty="0"/>
              <a:t>проверку определена ли константа, указывающая на тип данных ( #</a:t>
            </a:r>
            <a:r>
              <a:rPr lang="ru-RU" dirty="0" err="1"/>
              <a:t>ifdef</a:t>
            </a:r>
            <a:r>
              <a:rPr lang="ru-RU" dirty="0"/>
              <a:t> INTEGER </a:t>
            </a:r>
            <a:r>
              <a:rPr lang="ru-RU" dirty="0" smtClean="0"/>
              <a:t>)</a:t>
            </a:r>
          </a:p>
          <a:p>
            <a:pPr marL="731520" lvl="1" indent="-457200">
              <a:buFont typeface="+mj-lt"/>
              <a:buAutoNum type="arabicParenR"/>
            </a:pPr>
            <a:r>
              <a:rPr lang="ru-RU" dirty="0" smtClean="0"/>
              <a:t>создать </a:t>
            </a:r>
            <a:r>
              <a:rPr lang="ru-RU" dirty="0"/>
              <a:t>обобщающие имена функции, которым будет определена функция соответствующего типа в зависимости от константы, указанной в файле </a:t>
            </a:r>
            <a:r>
              <a:rPr lang="ru-RU" dirty="0" err="1"/>
              <a:t>prog.cpp</a:t>
            </a:r>
            <a:r>
              <a:rPr lang="ru-RU" dirty="0"/>
              <a:t>. </a:t>
            </a:r>
            <a:r>
              <a:rPr lang="ru-RU" dirty="0" smtClean="0"/>
              <a:t>(#</a:t>
            </a:r>
            <a:r>
              <a:rPr lang="ru-RU" dirty="0" err="1" smtClean="0"/>
              <a:t>define</a:t>
            </a:r>
            <a:r>
              <a:rPr lang="ru-RU" dirty="0" smtClean="0"/>
              <a:t> </a:t>
            </a:r>
            <a:r>
              <a:rPr lang="en-US" dirty="0" smtClean="0"/>
              <a:t>Print</a:t>
            </a:r>
            <a:r>
              <a:rPr lang="ru-RU" dirty="0" smtClean="0"/>
              <a:t> </a:t>
            </a:r>
            <a:r>
              <a:rPr lang="en-US" dirty="0" err="1" smtClean="0"/>
              <a:t>PrintInt</a:t>
            </a:r>
            <a:r>
              <a:rPr lang="ru-RU" dirty="0" smtClean="0"/>
              <a:t> )</a:t>
            </a:r>
          </a:p>
          <a:p>
            <a:r>
              <a:rPr lang="ru-RU" dirty="0" smtClean="0"/>
              <a:t>В </a:t>
            </a:r>
            <a:r>
              <a:rPr lang="ru-RU" dirty="0"/>
              <a:t>файле </a:t>
            </a:r>
            <a:r>
              <a:rPr lang="ru-RU" dirty="0" err="1"/>
              <a:t>prog.cpp</a:t>
            </a:r>
            <a:r>
              <a:rPr lang="ru-RU" dirty="0"/>
              <a:t> нужно</a:t>
            </a:r>
            <a:r>
              <a:rPr lang="ru-RU" dirty="0" smtClean="0"/>
              <a:t>:</a:t>
            </a:r>
          </a:p>
          <a:p>
            <a:pPr marL="617220" lvl="1" indent="-342900">
              <a:buFont typeface="+mj-lt"/>
              <a:buAutoNum type="arabicParenR"/>
            </a:pPr>
            <a:r>
              <a:rPr lang="ru-RU" dirty="0" smtClean="0"/>
              <a:t>в </a:t>
            </a:r>
            <a:r>
              <a:rPr lang="ru-RU" dirty="0"/>
              <a:t>функции </a:t>
            </a:r>
            <a:r>
              <a:rPr lang="ru-RU" dirty="0" err="1"/>
              <a:t>main</a:t>
            </a:r>
            <a:r>
              <a:rPr lang="ru-RU" dirty="0"/>
              <a:t> вызвать все функции через </a:t>
            </a:r>
            <a:r>
              <a:rPr lang="ru-RU" dirty="0" smtClean="0"/>
              <a:t>обобщенные </a:t>
            </a:r>
            <a:r>
              <a:rPr lang="ru-RU" dirty="0"/>
              <a:t>имена из файла </a:t>
            </a:r>
            <a:r>
              <a:rPr lang="ru-RU" dirty="0" err="1" smtClean="0"/>
              <a:t>function.h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 Print</a:t>
            </a:r>
            <a:r>
              <a:rPr lang="ru-RU" dirty="0" smtClean="0"/>
              <a:t>( )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</a:p>
          <a:p>
            <a:pPr marL="617220" lvl="1" indent="-342900">
              <a:buFont typeface="+mj-lt"/>
              <a:buAutoNum type="arabicParenR"/>
            </a:pPr>
            <a:r>
              <a:rPr lang="ru-RU" dirty="0" smtClean="0"/>
              <a:t>определить </a:t>
            </a:r>
            <a:r>
              <a:rPr lang="ru-RU" dirty="0"/>
              <a:t>константу , которая указывает какой тип данных будет использоваться.  Например INTEGER - целые данные, CHAR - символьные DOUBLE - настоящие. (# </a:t>
            </a:r>
            <a:r>
              <a:rPr lang="ru-RU" dirty="0" err="1"/>
              <a:t>define</a:t>
            </a:r>
            <a:r>
              <a:rPr lang="ru-RU" dirty="0"/>
              <a:t> INTEGER </a:t>
            </a:r>
            <a:r>
              <a:rPr lang="ru-RU" dirty="0" smtClean="0"/>
              <a:t>)</a:t>
            </a:r>
          </a:p>
          <a:p>
            <a:pPr marL="617220" lvl="1" indent="-342900">
              <a:buFont typeface="+mj-lt"/>
              <a:buAutoNum type="arabicParenR"/>
            </a:pPr>
            <a:r>
              <a:rPr lang="ru-RU" dirty="0" smtClean="0"/>
              <a:t>Имя </a:t>
            </a:r>
            <a:r>
              <a:rPr lang="ru-RU" dirty="0"/>
              <a:t>функциям нужно давать так , чтобы они отвечали своей сути . Например функция для вывода значений массива целых чисел на консоль - </a:t>
            </a:r>
            <a:r>
              <a:rPr lang="en-US" dirty="0" err="1" smtClean="0"/>
              <a:t>PrintInt</a:t>
            </a:r>
            <a:r>
              <a:rPr lang="ru-RU" dirty="0" smtClean="0"/>
              <a:t>(). </a:t>
            </a:r>
            <a:r>
              <a:rPr lang="ru-RU" dirty="0"/>
              <a:t>А, когда переопределяем функцию с помощью </a:t>
            </a:r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 smtClean="0"/>
              <a:t> </a:t>
            </a:r>
            <a:r>
              <a:rPr lang="ru-RU" dirty="0"/>
              <a:t>то нужно давать общее имя. Например </a:t>
            </a:r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 smtClean="0"/>
              <a:t> </a:t>
            </a:r>
            <a:r>
              <a:rPr lang="en-US" dirty="0"/>
              <a:t>Print</a:t>
            </a:r>
            <a:r>
              <a:rPr lang="ru-RU" dirty="0"/>
              <a:t> </a:t>
            </a:r>
            <a:r>
              <a:rPr lang="en-US" dirty="0" err="1"/>
              <a:t>PrintInt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5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</TotalTime>
  <Words>436</Words>
  <Application>Microsoft Macintosh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Cambria</vt:lpstr>
      <vt:lpstr>Courier</vt:lpstr>
      <vt:lpstr>Rockwell</vt:lpstr>
      <vt:lpstr>Rockwell Condensed</vt:lpstr>
      <vt:lpstr>Rockwell Extra Bold</vt:lpstr>
      <vt:lpstr>Wingdings</vt:lpstr>
      <vt:lpstr>Wood Type</vt:lpstr>
      <vt:lpstr>Препроцессор</vt:lpstr>
      <vt:lpstr>Препроцессор</vt:lpstr>
      <vt:lpstr>#define, #undef</vt:lpstr>
      <vt:lpstr>#ifdef #ifndef #endif</vt:lpstr>
      <vt:lpstr>#IF #ELSEIF #ELSE</vt:lpstr>
      <vt:lpstr>Отличия С99 и С11</vt:lpstr>
      <vt:lpstr>Задания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Препроцессор</dc:title>
  <dc:creator>Hudzeyeu Ihar</dc:creator>
  <cp:lastModifiedBy>Hudzeyeu Ihar</cp:lastModifiedBy>
  <cp:revision>8</cp:revision>
  <dcterms:created xsi:type="dcterms:W3CDTF">2017-10-31T19:50:15Z</dcterms:created>
  <dcterms:modified xsi:type="dcterms:W3CDTF">2017-10-31T21:01:15Z</dcterms:modified>
</cp:coreProperties>
</file>