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C55464-D8BA-4C65-935D-935E7FE3A1B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05/14/2020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1B9B83-B2BB-46A7-895D-FA5C0C0AD6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B4A6F84-4744-46BF-BC91-F5DE2270593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05/14/2020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DFFF2F-24C0-4060-B0CF-9D9CF5BFAF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8380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How Level I Stability Analysis (LISA) Program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200400"/>
            <a:ext cx="6400440" cy="236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6000"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Tasnia Shehrin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Graduate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WSU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Supervisor: Dr. Idil Deniz Akin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E6C23A-2D0A-4DE1-A9C5-9C0C4F8B07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91160"/>
            <a:ext cx="8229240" cy="96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Equations that we will use in our simulation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37160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Equations: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Equation developed by Lu and Godt (2008) for assessing the Factor of safety (FS) of infinite slope under variably saturated conditions: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Here,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φ’= effective angle of friction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l-GR" sz="2200" spc="-1" strike="noStrike">
                <a:solidFill>
                  <a:srgbClr val="000000"/>
                </a:solidFill>
                <a:latin typeface="Calibri"/>
              </a:rPr>
              <a:t>β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= Slope angle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c’= drained cohesion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= distance from ground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surface to water table (WT)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z= distance above the WT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1FB477-A813-44F9-B69B-E825318C6E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830880" y="2666880"/>
            <a:ext cx="7855560" cy="813600"/>
          </a:xfrm>
          <a:prstGeom prst="rect">
            <a:avLst/>
          </a:prstGeom>
          <a:ln>
            <a:noFill/>
          </a:ln>
        </p:spPr>
      </p:pic>
      <p:pic>
        <p:nvPicPr>
          <p:cNvPr id="113" name="Picture 5" descr=""/>
          <p:cNvPicPr/>
          <p:nvPr/>
        </p:nvPicPr>
        <p:blipFill>
          <a:blip r:embed="rId2"/>
          <a:stretch/>
        </p:blipFill>
        <p:spPr>
          <a:xfrm>
            <a:off x="4205160" y="3407400"/>
            <a:ext cx="4938480" cy="337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66560" y="150840"/>
            <a:ext cx="8229240" cy="99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Equations that we will use in our simulation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164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general equation for the vertical profile of suction stress under steady infiltration or evaporation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where,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the saturated hydraulic conductivity (m/s)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n is Van Genuchten (1980) parameters from the best fit to SWRC,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the steady flux rate (m/s) [positive for infiltration and negative for evaporation]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9CD1C5-357B-4812-8AE8-6341F3B5EF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857160" y="2378880"/>
            <a:ext cx="5726520" cy="15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Equations that we will use in our simulation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Effective degree of saturation,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Here,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n are fitting parameter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z= distance above the water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2DB8DE-A5BF-4CF5-A646-0F70A74805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1956960" y="2209680"/>
            <a:ext cx="4803840" cy="14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Equation used in LISA simulation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417680"/>
            <a:ext cx="8229240" cy="530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Assumption of infinite slope model: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failure plane and the ground water surface are assumed to be parallel to the ground surface.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failure plane is assumed to be infinite extent.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Only a single soil layer is considered.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Infinite slope equation and variables used in LISA: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FS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Where,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FS= Factor of safety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α= slope of ground surface, degrees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D= total soil thickness, ft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C0A00D-890D-4B7B-80D1-8BE5160B60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5760" y="457200"/>
            <a:ext cx="807840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Infinite slope equation and variables used in LISA (Cont.)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5760" y="213372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=saturated soil thickness, 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=tree root strength expressed as cohesion, psf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=tree surcharge, psf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=soil cohesion, psf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φ’ =effective internal angle of friction, degrees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=moist soil unit weight, pcf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=saturated soil unit weight, pcf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=water unit weight, pcf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E00A31-F42A-4EF0-B7FA-10B3364AF6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Thank You</a:t>
            </a:r>
            <a:r>
              <a:rPr b="1" lang="en-US" sz="4400" spc="-1" strike="noStrike">
                <a:solidFill>
                  <a:srgbClr val="000000"/>
                </a:solidFill>
                <a:latin typeface="comic"/>
              </a:rPr>
              <a:t>..!!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1B5C4F-6A85-4294-AFE5-CF49E94D2A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0" name="Content Placeholder 4" descr=""/>
          <p:cNvPicPr/>
          <p:nvPr/>
        </p:nvPicPr>
        <p:blipFill>
          <a:blip r:embed="rId1"/>
          <a:stretch/>
        </p:blipFill>
        <p:spPr>
          <a:xfrm>
            <a:off x="2133720" y="2666880"/>
            <a:ext cx="4800240" cy="295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547640"/>
            <a:ext cx="8229240" cy="4928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LISA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LISA is a probabilistic model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Used primarily for relative landslide hazard evaluation for resource allocation, forest planning, timber sale allocation, environmental assessment report.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Probabilistic Analysis: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 probabilistic analysis provides an estimate of the probability of slope failure, rather than the factor of safety.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Probabilistic analysis uses probabilistic models to quantify the uncertainty and variability associated with the prediction of slope stability.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8DF8AE-5C9B-412B-B63B-F1CB001BF4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23960"/>
            <a:ext cx="8229240" cy="473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Probability of failure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Probability of failure can be used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qualitatively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to make relative comparisons between landforms to identify areas that should be targeted for additional analysis.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It can also be used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quantitatively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in a risk analysis.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Monte Carlo simulation: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Monte Carlo simulation is the method used in LISA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Has capability to incorporate the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variabilities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of many input parameters.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Suitable for stable analysis of large, variable landforms using infinite slope model.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E8D06B-8626-49EA-B48D-E6EF2D0BF9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26240" y="152280"/>
            <a:ext cx="8229240" cy="867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219320"/>
            <a:ext cx="8229240" cy="550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15000"/>
          </a:bodyPr>
          <a:p>
            <a:pPr marL="343080" indent="-3427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Monte Carlo simulation (Cont.):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Final simulation output is a set of 1000 possible factor of safety values that can be displayed as a histogram.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Monte Carlo Simulation Steps: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 each component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random variable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being considered, select a random value that conforms to the assigned distribution.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Calculate the value of the FOS using the adopted performance function and the input values obtained from step-1.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Repeat step-1 and step-2 many times, storing the FOS result from each trial calculation.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the many calculated FOS values from the Monte Carlo simulation to estimate: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romanL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Probability, P (F&lt;Fc)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romanL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Sample mean &amp; variance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12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romanL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FOS PDF from histogram.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C88672-0F81-4251-AE9A-D9FD5BC3AD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Limitation of LISA: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Does not simulate the size  or number of failure that might occur on a particular landforms.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Cannot predict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exact locations of any failure.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type of failure.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FA3A3B-AE98-4F96-B133-B124ED0D8A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Steps of operation of LISA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5238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Step-1: Select Distribution Type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user selects a distribution type for each input parameter in the infinite slope equation.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Enter values to describe the selected distribution.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user may choose a constant value or a uniform, normal, lognormal, triangular, beta or relative-frequency histogram distribution.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most popular parameter that is selected for random variable is cohesion, c and effective angle of friction, </a:t>
            </a:r>
            <a:r>
              <a:rPr b="0" lang="el-GR" sz="2200" spc="-1" strike="noStrike">
                <a:solidFill>
                  <a:srgbClr val="000000"/>
                </a:solidFill>
                <a:latin typeface="Calibri"/>
              </a:rPr>
              <a:t>φ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NB. Equations that will be used in our simulation is attached at the last portion of the presentation.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EDDFB3-D5F8-410F-872B-6A60CC103D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Steps of operation of LISA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8800" y="1828800"/>
            <a:ext cx="822924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Step-2: Generate values: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LISA generates a column of up to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1,000 values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each parameter. The number of values (how many values i.e. 700/900/1,000) is specified by the user.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frequency histogram of the 1,000 values for each parameter will closely match the shape of the distribution specified by the user.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these 1,000 values are generated in a random order.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LISA displays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minimum, maximum, mean and standard deviation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for each variable as the values are generated.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1F124B-F438-400A-A9FC-0F46317E70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Steps of operation of LISA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2089080"/>
            <a:ext cx="822924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Step-3: Calculate Factor of Safety (FS):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After step-2, LISA calculate the FS for each set of generated values.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result is 1,000 possible realization of factor of safety, with relative frequencies being a result of the distribution used for each input variable.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minimum, maximum, mean and standard deviation for the FS and probability of failure are displayed.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E85BFB-AB1C-4EC7-8F83-9E524FABE3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Steps of operation of LISA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2057400"/>
            <a:ext cx="822924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Step-4: View Frequency Histogram of Factor of Safety (FS):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this step, the user may view: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frequency histogram of the factor of safety values.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frequency histogram of the values simulated for each variable.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scatter plots of any pair of variables or of a variable and the factor of safety.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B71B59-7FE6-4C72-B25D-B756CA8233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Application>LibreOffice/6.4.3.2$Linux_X86_64 LibreOffice_project/40$Build-2</Application>
  <Words>905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Sharmi</dc:creator>
  <dc:description/>
  <dc:language>en-US</dc:language>
  <cp:lastModifiedBy/>
  <dcterms:modified xsi:type="dcterms:W3CDTF">2020-05-14T14:47:32Z</dcterms:modified>
  <cp:revision>60</cp:revision>
  <dc:subject/>
  <dc:title>Infinite Slope Stability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