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664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300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284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595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415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6316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4836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299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767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368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38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48C5-8E38-44ED-A297-676319051EC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0540-535A-4DB4-958B-A8223D2B11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629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8911" y="1502612"/>
            <a:ext cx="9144000" cy="2387600"/>
          </a:xfrm>
        </p:spPr>
        <p:txBody>
          <a:bodyPr/>
          <a:lstStyle/>
          <a:p>
            <a:r>
              <a:rPr lang="de-DE" dirty="0" smtClean="0"/>
              <a:t>PC Upgrade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-117692" y="659997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Leander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 rot="10800000">
            <a:off x="11452633" y="-113404"/>
            <a:ext cx="8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Lukas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 rot="2782000">
            <a:off x="5248275" y="319087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428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600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880997"/>
              </p:ext>
            </p:extLst>
          </p:nvPr>
        </p:nvGraphicFramePr>
        <p:xfrm>
          <a:off x="838200" y="1825625"/>
          <a:ext cx="10515600" cy="178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30757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1352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844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Budget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GeForce GTX 1060-6GB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+ 150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27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Philips Gaming-Monitor E-line 272E1GAJ,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27“(144hz)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- 169,79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580,21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5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EVGA GeForce RTX 3060 XC Black Gaming, 12GB GDDR6, HDMI, 3x DP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- 579,96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4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17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1500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29442"/>
              </p:ext>
            </p:extLst>
          </p:nvPr>
        </p:nvGraphicFramePr>
        <p:xfrm>
          <a:off x="838200" y="1825625"/>
          <a:ext cx="10515600" cy="319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30757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1352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844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Budget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22“ Monitor</a:t>
                      </a:r>
                      <a:r>
                        <a:rPr lang="de-A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60 Hz mit Edge-LED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+ 50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1550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27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 Philips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Gaming-Monitor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E-line 272E1GAJ,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27“ (144hz)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- 339,58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1 210,42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5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GTX 1060-6GB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+ 150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1 360,42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MSI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RTX 3070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Ventus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3X 8G OC, 8GB GDDR6X, HDMI, 3x DP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- 839,00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521,42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71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quiet! Pure Power 11 FM 650W ATX 2.52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- 87,24 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434,18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54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Corsair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Crystal Series 680X RGB schwarz, Glasfenster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- 249,90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184,28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48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9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3000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94312"/>
              </p:ext>
            </p:extLst>
          </p:nvPr>
        </p:nvGraphicFramePr>
        <p:xfrm>
          <a:off x="838200" y="1825625"/>
          <a:ext cx="10515600" cy="394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30757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1352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844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Budget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22“ Monitor</a:t>
                      </a:r>
                      <a:r>
                        <a:rPr lang="de-A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60 Hz mit Edge-LED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27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 Philips Gaming-Monitor E-line 272E1GAJ,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27“ (144hz)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339,58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2 710,42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5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GTX 1060-6GB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2 860,42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MSI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RTX 3080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Gaming X Trio 12G, 12GB GDDR6X, HDMI, 3x DP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- 1555,90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1 304,52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71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Ryzen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 5950X, 16C/32T, 3.40-4.90GHz, </a:t>
                      </a:r>
                      <a:r>
                        <a:rPr lang="de-AT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boxed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ohne Kühler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- 553,78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750,74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54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 ROG Crosshair VIII Hero [WI-FI]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- 393,18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357,56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6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quiet! Straight Power 11 Platinum 850W ATX 2.51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de-AT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150,20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207,36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1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NZXT Kraken X73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- 158,80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48,56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1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67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PC Upgrade</vt:lpstr>
      <vt:lpstr>600</vt:lpstr>
      <vt:lpstr>1500</vt:lpstr>
      <vt:lpstr>3000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Upgrade</dc:title>
  <dc:creator>Hofmann Tim</dc:creator>
  <cp:lastModifiedBy>Hofmann Tim</cp:lastModifiedBy>
  <cp:revision>11</cp:revision>
  <dcterms:created xsi:type="dcterms:W3CDTF">2022-04-21T13:13:16Z</dcterms:created>
  <dcterms:modified xsi:type="dcterms:W3CDTF">2022-04-21T13:51:07Z</dcterms:modified>
</cp:coreProperties>
</file>