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97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0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843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31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1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Betriebsysteme</a:t>
            </a:r>
            <a:endParaRPr lang="de-AT" dirty="0"/>
          </a:p>
        </p:txBody>
      </p:sp>
      <p:pic>
        <p:nvPicPr>
          <p:cNvPr id="1032" name="Picture 8" descr="Windows 11 Icon Logo PNG | Png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300492"/>
            <a:ext cx="1629682" cy="16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3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62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Frühe Geschichte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594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Produktlinie</a:t>
            </a:r>
            <a:endParaRPr lang="de-AT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3969280" y="-323165"/>
            <a:ext cx="65344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53" y="1428750"/>
            <a:ext cx="10908647" cy="50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8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67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Kompatibilität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43478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Window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0078D4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Windows</vt:lpstr>
      <vt:lpstr>Microsoft</vt:lpstr>
      <vt:lpstr>Frühe Geschichte</vt:lpstr>
      <vt:lpstr>Produktlinie</vt:lpstr>
      <vt:lpstr>Heute</vt:lpstr>
      <vt:lpstr>Kompatibilität</vt:lpstr>
    </vt:vector>
  </TitlesOfParts>
  <Company>BS Linz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</dc:title>
  <dc:creator>Hofmann Tim</dc:creator>
  <cp:lastModifiedBy>Hofmann Tim</cp:lastModifiedBy>
  <cp:revision>4</cp:revision>
  <dcterms:created xsi:type="dcterms:W3CDTF">2022-03-01T08:32:57Z</dcterms:created>
  <dcterms:modified xsi:type="dcterms:W3CDTF">2022-03-01T11:48:01Z</dcterms:modified>
</cp:coreProperties>
</file>