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4" r:id="rId7"/>
    <p:sldId id="265" r:id="rId8"/>
    <p:sldId id="263" r:id="rId9"/>
    <p:sldId id="268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39679-2D5C-4D28-A513-07E43B7A4676}" v="1410" dt="2022-03-06T19:03:21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191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ofmann" userId="6064ed5f-f7c2-4271-a88f-02ff0becb13b" providerId="ADAL" clId="{39D39679-2D5C-4D28-A513-07E43B7A4676}"/>
    <pc:docChg chg="undo redo custSel addSld delSld modSld sldOrd modMainMaster">
      <pc:chgData name="Tim Hofmann" userId="6064ed5f-f7c2-4271-a88f-02ff0becb13b" providerId="ADAL" clId="{39D39679-2D5C-4D28-A513-07E43B7A4676}" dt="2022-03-07T16:44:53.656" v="9483" actId="20577"/>
      <pc:docMkLst>
        <pc:docMk/>
      </pc:docMkLst>
      <pc:sldChg chg="modSp mod modTransition modNotesTx">
        <pc:chgData name="Tim Hofmann" userId="6064ed5f-f7c2-4271-a88f-02ff0becb13b" providerId="ADAL" clId="{39D39679-2D5C-4D28-A513-07E43B7A4676}" dt="2022-03-06T18:45:12.640" v="9168"/>
        <pc:sldMkLst>
          <pc:docMk/>
          <pc:sldMk cId="3576014232" sldId="256"/>
        </pc:sldMkLst>
        <pc:spChg chg="mod">
          <ac:chgData name="Tim Hofmann" userId="6064ed5f-f7c2-4271-a88f-02ff0becb13b" providerId="ADAL" clId="{39D39679-2D5C-4D28-A513-07E43B7A4676}" dt="2022-03-06T12:50:37.632" v="122" actId="20577"/>
          <ac:spMkLst>
            <pc:docMk/>
            <pc:sldMk cId="3576014232" sldId="256"/>
            <ac:spMk id="2" creationId="{1DAB6405-9B8C-4B4D-BAF6-3B6B95DC3AFF}"/>
          </ac:spMkLst>
        </pc:spChg>
        <pc:spChg chg="mod">
          <ac:chgData name="Tim Hofmann" userId="6064ed5f-f7c2-4271-a88f-02ff0becb13b" providerId="ADAL" clId="{39D39679-2D5C-4D28-A513-07E43B7A4676}" dt="2022-03-06T12:50:40.733" v="133" actId="20577"/>
          <ac:spMkLst>
            <pc:docMk/>
            <pc:sldMk cId="3576014232" sldId="256"/>
            <ac:spMk id="3" creationId="{9EB72542-644B-46AB-8E3D-0B097B2EC0FB}"/>
          </ac:spMkLst>
        </pc:spChg>
      </pc:sldChg>
      <pc:sldChg chg="addSp delSp modSp mod ord modTransition modAnim modNotesTx">
        <pc:chgData name="Tim Hofmann" userId="6064ed5f-f7c2-4271-a88f-02ff0becb13b" providerId="ADAL" clId="{39D39679-2D5C-4D28-A513-07E43B7A4676}" dt="2022-03-06T19:04:13.462" v="9434" actId="20577"/>
        <pc:sldMkLst>
          <pc:docMk/>
          <pc:sldMk cId="1202109629" sldId="257"/>
        </pc:sldMkLst>
        <pc:spChg chg="mod">
          <ac:chgData name="Tim Hofmann" userId="6064ed5f-f7c2-4271-a88f-02ff0becb13b" providerId="ADAL" clId="{39D39679-2D5C-4D28-A513-07E43B7A4676}" dt="2022-03-06T13:13:58.721" v="656" actId="27636"/>
          <ac:spMkLst>
            <pc:docMk/>
            <pc:sldMk cId="1202109629" sldId="257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9:03:21.542" v="9433" actId="20577"/>
          <ac:spMkLst>
            <pc:docMk/>
            <pc:sldMk cId="1202109629" sldId="257"/>
            <ac:spMk id="3" creationId="{AB0E3AEB-9AFB-4D90-B940-99EFA2620282}"/>
          </ac:spMkLst>
        </pc:spChg>
        <pc:picChg chg="add del mod">
          <ac:chgData name="Tim Hofmann" userId="6064ed5f-f7c2-4271-a88f-02ff0becb13b" providerId="ADAL" clId="{39D39679-2D5C-4D28-A513-07E43B7A4676}" dt="2022-03-06T13:22:30.347" v="919" actId="478"/>
          <ac:picMkLst>
            <pc:docMk/>
            <pc:sldMk cId="1202109629" sldId="257"/>
            <ac:picMk id="5" creationId="{A07D533B-9156-45B3-AEB1-B2FA9829348E}"/>
          </ac:picMkLst>
        </pc:picChg>
        <pc:picChg chg="add del">
          <ac:chgData name="Tim Hofmann" userId="6064ed5f-f7c2-4271-a88f-02ff0becb13b" providerId="ADAL" clId="{39D39679-2D5C-4D28-A513-07E43B7A4676}" dt="2022-03-06T13:32:44.976" v="1022" actId="478"/>
          <ac:picMkLst>
            <pc:docMk/>
            <pc:sldMk cId="1202109629" sldId="257"/>
            <ac:picMk id="6" creationId="{8C76B369-72C2-4136-89E5-3E4064335164}"/>
          </ac:picMkLst>
        </pc:picChg>
        <pc:picChg chg="add mod">
          <ac:chgData name="Tim Hofmann" userId="6064ed5f-f7c2-4271-a88f-02ff0becb13b" providerId="ADAL" clId="{39D39679-2D5C-4D28-A513-07E43B7A4676}" dt="2022-03-06T16:45:33.446" v="4862" actId="1038"/>
          <ac:picMkLst>
            <pc:docMk/>
            <pc:sldMk cId="1202109629" sldId="257"/>
            <ac:picMk id="8" creationId="{50216FE4-48AC-4B01-8689-6205F2647282}"/>
          </ac:picMkLst>
        </pc:picChg>
        <pc:picChg chg="add del mod">
          <ac:chgData name="Tim Hofmann" userId="6064ed5f-f7c2-4271-a88f-02ff0becb13b" providerId="ADAL" clId="{39D39679-2D5C-4D28-A513-07E43B7A4676}" dt="2022-03-06T13:36:21.148" v="1226" actId="1038"/>
          <ac:picMkLst>
            <pc:docMk/>
            <pc:sldMk cId="1202109629" sldId="257"/>
            <ac:picMk id="24" creationId="{944F3A73-FB1B-4B50-B82D-242485061572}"/>
          </ac:picMkLst>
        </pc:picChg>
        <pc:picChg chg="add del mod">
          <ac:chgData name="Tim Hofmann" userId="6064ed5f-f7c2-4271-a88f-02ff0becb13b" providerId="ADAL" clId="{39D39679-2D5C-4D28-A513-07E43B7A4676}" dt="2022-03-06T13:32:44.571" v="1021"/>
          <ac:picMkLst>
            <pc:docMk/>
            <pc:sldMk cId="1202109629" sldId="257"/>
            <ac:picMk id="25" creationId="{37C1317A-6B68-4A94-B977-2883C49FFD4A}"/>
          </ac:picMkLst>
        </pc:picChg>
        <pc:picChg chg="add del">
          <ac:chgData name="Tim Hofmann" userId="6064ed5f-f7c2-4271-a88f-02ff0becb13b" providerId="ADAL" clId="{39D39679-2D5C-4D28-A513-07E43B7A4676}" dt="2022-03-06T13:22:36.370" v="921" actId="478"/>
          <ac:picMkLst>
            <pc:docMk/>
            <pc:sldMk cId="1202109629" sldId="257"/>
            <ac:picMk id="2050" creationId="{FDB0A3DA-7E8E-40CE-AA9C-B047997C427E}"/>
          </ac:picMkLst>
        </pc:picChg>
        <pc:picChg chg="add del">
          <ac:chgData name="Tim Hofmann" userId="6064ed5f-f7c2-4271-a88f-02ff0becb13b" providerId="ADAL" clId="{39D39679-2D5C-4D28-A513-07E43B7A4676}" dt="2022-03-06T13:22:44.882" v="923"/>
          <ac:picMkLst>
            <pc:docMk/>
            <pc:sldMk cId="1202109629" sldId="257"/>
            <ac:picMk id="2052" creationId="{3AFE0CF2-6ADA-43E7-9AC8-9389B623E7F4}"/>
          </ac:picMkLst>
        </pc:picChg>
        <pc:picChg chg="add del">
          <ac:chgData name="Tim Hofmann" userId="6064ed5f-f7c2-4271-a88f-02ff0becb13b" providerId="ADAL" clId="{39D39679-2D5C-4D28-A513-07E43B7A4676}" dt="2022-03-06T13:22:51.844" v="925"/>
          <ac:picMkLst>
            <pc:docMk/>
            <pc:sldMk cId="1202109629" sldId="257"/>
            <ac:picMk id="2054" creationId="{31D0EFF3-B1E7-42B3-8CA1-3CD6F413EEE0}"/>
          </ac:picMkLst>
        </pc:picChg>
        <pc:picChg chg="add del">
          <ac:chgData name="Tim Hofmann" userId="6064ed5f-f7c2-4271-a88f-02ff0becb13b" providerId="ADAL" clId="{39D39679-2D5C-4D28-A513-07E43B7A4676}" dt="2022-03-06T13:23:04.818" v="927"/>
          <ac:picMkLst>
            <pc:docMk/>
            <pc:sldMk cId="1202109629" sldId="257"/>
            <ac:picMk id="2056" creationId="{CF52ABD3-E098-45CD-A959-0141176D0749}"/>
          </ac:picMkLst>
        </pc:picChg>
        <pc:picChg chg="add del">
          <ac:chgData name="Tim Hofmann" userId="6064ed5f-f7c2-4271-a88f-02ff0becb13b" providerId="ADAL" clId="{39D39679-2D5C-4D28-A513-07E43B7A4676}" dt="2022-03-06T13:23:11.568" v="929"/>
          <ac:picMkLst>
            <pc:docMk/>
            <pc:sldMk cId="1202109629" sldId="257"/>
            <ac:picMk id="2058" creationId="{B9FFE54A-5125-47EF-9342-E27E1268C3F6}"/>
          </ac:picMkLst>
        </pc:picChg>
        <pc:picChg chg="add mod">
          <ac:chgData name="Tim Hofmann" userId="6064ed5f-f7c2-4271-a88f-02ff0becb13b" providerId="ADAL" clId="{39D39679-2D5C-4D28-A513-07E43B7A4676}" dt="2022-03-06T16:45:32.381" v="4861" actId="1037"/>
          <ac:picMkLst>
            <pc:docMk/>
            <pc:sldMk cId="1202109629" sldId="257"/>
            <ac:picMk id="2060" creationId="{DF06A8F0-5010-4C74-BE5B-C4B0E3D7D76B}"/>
          </ac:picMkLst>
        </pc:picChg>
        <pc:picChg chg="add del">
          <ac:chgData name="Tim Hofmann" userId="6064ed5f-f7c2-4271-a88f-02ff0becb13b" providerId="ADAL" clId="{39D39679-2D5C-4D28-A513-07E43B7A4676}" dt="2022-03-06T13:24:13.757" v="934"/>
          <ac:picMkLst>
            <pc:docMk/>
            <pc:sldMk cId="1202109629" sldId="257"/>
            <ac:picMk id="2062" creationId="{5293F7F6-F699-4A30-A675-25677B0FCA63}"/>
          </ac:picMkLst>
        </pc:picChg>
        <pc:picChg chg="add del">
          <ac:chgData name="Tim Hofmann" userId="6064ed5f-f7c2-4271-a88f-02ff0becb13b" providerId="ADAL" clId="{39D39679-2D5C-4D28-A513-07E43B7A4676}" dt="2022-03-06T13:24:23.719" v="936"/>
          <ac:picMkLst>
            <pc:docMk/>
            <pc:sldMk cId="1202109629" sldId="257"/>
            <ac:picMk id="2064" creationId="{1A920C5F-1F4F-4127-9F05-F80EFC0C9405}"/>
          </ac:picMkLst>
        </pc:picChg>
        <pc:picChg chg="add mod">
          <ac:chgData name="Tim Hofmann" userId="6064ed5f-f7c2-4271-a88f-02ff0becb13b" providerId="ADAL" clId="{39D39679-2D5C-4D28-A513-07E43B7A4676}" dt="2022-03-06T16:45:28.753" v="4857" actId="14100"/>
          <ac:picMkLst>
            <pc:docMk/>
            <pc:sldMk cId="1202109629" sldId="257"/>
            <ac:picMk id="2066" creationId="{9D063E93-0F07-4476-9CF0-2A5F15D79B0B}"/>
          </ac:picMkLst>
        </pc:picChg>
        <pc:picChg chg="add del mod">
          <ac:chgData name="Tim Hofmann" userId="6064ed5f-f7c2-4271-a88f-02ff0becb13b" providerId="ADAL" clId="{39D39679-2D5C-4D28-A513-07E43B7A4676}" dt="2022-03-06T13:27:34.866" v="950" actId="478"/>
          <ac:picMkLst>
            <pc:docMk/>
            <pc:sldMk cId="1202109629" sldId="257"/>
            <ac:picMk id="2068" creationId="{06040FFB-0624-442C-936D-89564382122C}"/>
          </ac:picMkLst>
        </pc:picChg>
        <pc:picChg chg="add del mod">
          <ac:chgData name="Tim Hofmann" userId="6064ed5f-f7c2-4271-a88f-02ff0becb13b" providerId="ADAL" clId="{39D39679-2D5C-4D28-A513-07E43B7A4676}" dt="2022-03-06T13:28:31.884" v="957" actId="478"/>
          <ac:picMkLst>
            <pc:docMk/>
            <pc:sldMk cId="1202109629" sldId="257"/>
            <ac:picMk id="2070" creationId="{8DC83EBA-D0C2-4577-96E5-9B2E050E35AF}"/>
          </ac:picMkLst>
        </pc:picChg>
        <pc:picChg chg="add del mod">
          <ac:chgData name="Tim Hofmann" userId="6064ed5f-f7c2-4271-a88f-02ff0becb13b" providerId="ADAL" clId="{39D39679-2D5C-4D28-A513-07E43B7A4676}" dt="2022-03-06T13:30:37.132" v="983" actId="478"/>
          <ac:picMkLst>
            <pc:docMk/>
            <pc:sldMk cId="1202109629" sldId="257"/>
            <ac:picMk id="2072" creationId="{A5B094F8-3354-413D-AAB3-36D5CF459742}"/>
          </ac:picMkLst>
        </pc:picChg>
        <pc:picChg chg="add del mod">
          <ac:chgData name="Tim Hofmann" userId="6064ed5f-f7c2-4271-a88f-02ff0becb13b" providerId="ADAL" clId="{39D39679-2D5C-4D28-A513-07E43B7A4676}" dt="2022-03-06T13:31:18.590" v="1008" actId="21"/>
          <ac:picMkLst>
            <pc:docMk/>
            <pc:sldMk cId="1202109629" sldId="257"/>
            <ac:picMk id="2074" creationId="{A10B6927-C537-4762-9206-5044118CAAA1}"/>
          </ac:picMkLst>
        </pc:picChg>
      </pc:sldChg>
      <pc:sldChg chg="addSp delSp modSp mod ord modTransition modAnim modNotesTx">
        <pc:chgData name="Tim Hofmann" userId="6064ed5f-f7c2-4271-a88f-02ff0becb13b" providerId="ADAL" clId="{39D39679-2D5C-4D28-A513-07E43B7A4676}" dt="2022-03-06T18:45:12.640" v="9168"/>
        <pc:sldMkLst>
          <pc:docMk/>
          <pc:sldMk cId="49802038" sldId="258"/>
        </pc:sldMkLst>
        <pc:spChg chg="mod">
          <ac:chgData name="Tim Hofmann" userId="6064ed5f-f7c2-4271-a88f-02ff0becb13b" providerId="ADAL" clId="{39D39679-2D5C-4D28-A513-07E43B7A4676}" dt="2022-03-06T18:17:16.616" v="7958" actId="790"/>
          <ac:spMkLst>
            <pc:docMk/>
            <pc:sldMk cId="49802038" sldId="258"/>
            <ac:spMk id="2" creationId="{4992EE94-51ED-4C8B-89FE-42ACD3F30720}"/>
          </ac:spMkLst>
        </pc:spChg>
        <pc:picChg chg="add del">
          <ac:chgData name="Tim Hofmann" userId="6064ed5f-f7c2-4271-a88f-02ff0becb13b" providerId="ADAL" clId="{39D39679-2D5C-4D28-A513-07E43B7A4676}" dt="2022-03-06T13:39:17.678" v="1247" actId="478"/>
          <ac:picMkLst>
            <pc:docMk/>
            <pc:sldMk cId="49802038" sldId="258"/>
            <ac:picMk id="6" creationId="{8C76B369-72C2-4136-89E5-3E4064335164}"/>
          </ac:picMkLst>
        </pc:picChg>
        <pc:picChg chg="add del mod">
          <ac:chgData name="Tim Hofmann" userId="6064ed5f-f7c2-4271-a88f-02ff0becb13b" providerId="ADAL" clId="{39D39679-2D5C-4D28-A513-07E43B7A4676}" dt="2022-03-06T13:39:17.176" v="1246"/>
          <ac:picMkLst>
            <pc:docMk/>
            <pc:sldMk cId="49802038" sldId="258"/>
            <ac:picMk id="7" creationId="{7C87D39F-EE84-45B8-8522-C09F94EC8162}"/>
          </ac:picMkLst>
        </pc:picChg>
        <pc:picChg chg="add del mod">
          <ac:chgData name="Tim Hofmann" userId="6064ed5f-f7c2-4271-a88f-02ff0becb13b" providerId="ADAL" clId="{39D39679-2D5C-4D28-A513-07E43B7A4676}" dt="2022-03-06T13:39:17.176" v="1246"/>
          <ac:picMkLst>
            <pc:docMk/>
            <pc:sldMk cId="49802038" sldId="258"/>
            <ac:picMk id="8" creationId="{16A36199-C80F-4D26-9083-5B0A6A0D1A8C}"/>
          </ac:picMkLst>
        </pc:picChg>
      </pc:sldChg>
      <pc:sldChg chg="addSp delSp modSp mod ord modTransition delAnim modAnim modNotesTx">
        <pc:chgData name="Tim Hofmann" userId="6064ed5f-f7c2-4271-a88f-02ff0becb13b" providerId="ADAL" clId="{39D39679-2D5C-4D28-A513-07E43B7A4676}" dt="2022-03-07T16:44:53.656" v="9483" actId="20577"/>
        <pc:sldMkLst>
          <pc:docMk/>
          <pc:sldMk cId="834021295" sldId="259"/>
        </pc:sldMkLst>
        <pc:spChg chg="mod">
          <ac:chgData name="Tim Hofmann" userId="6064ed5f-f7c2-4271-a88f-02ff0becb13b" providerId="ADAL" clId="{39D39679-2D5C-4D28-A513-07E43B7A4676}" dt="2022-03-06T20:08:21.733" v="9470" actId="20577"/>
          <ac:spMkLst>
            <pc:docMk/>
            <pc:sldMk cId="834021295" sldId="259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7:53:22.505" v="7534" actId="368"/>
          <ac:spMkLst>
            <pc:docMk/>
            <pc:sldMk cId="834021295" sldId="259"/>
            <ac:spMk id="3" creationId="{AB0E3AEB-9AFB-4D90-B940-99EFA2620282}"/>
          </ac:spMkLst>
        </pc:spChg>
        <pc:spChg chg="mod">
          <ac:chgData name="Tim Hofmann" userId="6064ed5f-f7c2-4271-a88f-02ff0becb13b" providerId="ADAL" clId="{39D39679-2D5C-4D28-A513-07E43B7A4676}" dt="2022-03-06T12:55:19.381" v="235" actId="1037"/>
          <ac:spMkLst>
            <pc:docMk/>
            <pc:sldMk cId="834021295" sldId="259"/>
            <ac:spMk id="21" creationId="{4E65CDE2-194C-4A17-9E3C-017E8A8970E2}"/>
          </ac:spMkLst>
        </pc:spChg>
        <pc:picChg chg="add del mod">
          <ac:chgData name="Tim Hofmann" userId="6064ed5f-f7c2-4271-a88f-02ff0becb13b" providerId="ADAL" clId="{39D39679-2D5C-4D28-A513-07E43B7A4676}" dt="2022-03-06T15:35:42.432" v="1955" actId="478"/>
          <ac:picMkLst>
            <pc:docMk/>
            <pc:sldMk cId="834021295" sldId="259"/>
            <ac:picMk id="5" creationId="{032D4807-EBBA-4964-A714-A5F8B837585D}"/>
          </ac:picMkLst>
        </pc:picChg>
        <pc:picChg chg="add del">
          <ac:chgData name="Tim Hofmann" userId="6064ed5f-f7c2-4271-a88f-02ff0becb13b" providerId="ADAL" clId="{39D39679-2D5C-4D28-A513-07E43B7A4676}" dt="2022-03-06T12:53:19.059" v="157"/>
          <ac:picMkLst>
            <pc:docMk/>
            <pc:sldMk cId="834021295" sldId="259"/>
            <ac:picMk id="1026" creationId="{914D4A8D-03CA-44C5-A802-C839C5687B93}"/>
          </ac:picMkLst>
        </pc:picChg>
        <pc:picChg chg="add del">
          <ac:chgData name="Tim Hofmann" userId="6064ed5f-f7c2-4271-a88f-02ff0becb13b" providerId="ADAL" clId="{39D39679-2D5C-4D28-A513-07E43B7A4676}" dt="2022-03-06T12:53:32.325" v="159"/>
          <ac:picMkLst>
            <pc:docMk/>
            <pc:sldMk cId="834021295" sldId="259"/>
            <ac:picMk id="1028" creationId="{4CE7D7C4-2481-4960-9943-3C5813DD9D35}"/>
          </ac:picMkLst>
        </pc:picChg>
        <pc:picChg chg="add del">
          <ac:chgData name="Tim Hofmann" userId="6064ed5f-f7c2-4271-a88f-02ff0becb13b" providerId="ADAL" clId="{39D39679-2D5C-4D28-A513-07E43B7A4676}" dt="2022-03-06T12:54:39.060" v="161"/>
          <ac:picMkLst>
            <pc:docMk/>
            <pc:sldMk cId="834021295" sldId="259"/>
            <ac:picMk id="1030" creationId="{0E05A2B5-B1C2-474E-ACE7-1DF644D0155E}"/>
          </ac:picMkLst>
        </pc:picChg>
        <pc:picChg chg="add del mod">
          <ac:chgData name="Tim Hofmann" userId="6064ed5f-f7c2-4271-a88f-02ff0becb13b" providerId="ADAL" clId="{39D39679-2D5C-4D28-A513-07E43B7A4676}" dt="2022-03-06T15:35:41.680" v="1954" actId="478"/>
          <ac:picMkLst>
            <pc:docMk/>
            <pc:sldMk cId="834021295" sldId="259"/>
            <ac:picMk id="1032" creationId="{0D5F2DB1-5991-4404-B86A-B62BF3CA5031}"/>
          </ac:picMkLst>
        </pc:picChg>
        <pc:picChg chg="add mod">
          <ac:chgData name="Tim Hofmann" userId="6064ed5f-f7c2-4271-a88f-02ff0becb13b" providerId="ADAL" clId="{39D39679-2D5C-4D28-A513-07E43B7A4676}" dt="2022-03-06T16:12:01.661" v="2565" actId="14100"/>
          <ac:picMkLst>
            <pc:docMk/>
            <pc:sldMk cId="834021295" sldId="259"/>
            <ac:picMk id="1034" creationId="{065CA6E2-0448-4394-AC56-A1F27D94C77E}"/>
          </ac:picMkLst>
        </pc:picChg>
      </pc:sldChg>
      <pc:sldChg chg="addSp delSp modSp del mod setBg setClrOvrMap">
        <pc:chgData name="Tim Hofmann" userId="6064ed5f-f7c2-4271-a88f-02ff0becb13b" providerId="ADAL" clId="{39D39679-2D5C-4D28-A513-07E43B7A4676}" dt="2022-03-06T15:35:29.635" v="1952" actId="2696"/>
        <pc:sldMkLst>
          <pc:docMk/>
          <pc:sldMk cId="1829390393" sldId="260"/>
        </pc:sldMkLst>
        <pc:spChg chg="mod">
          <ac:chgData name="Tim Hofmann" userId="6064ed5f-f7c2-4271-a88f-02ff0becb13b" providerId="ADAL" clId="{39D39679-2D5C-4D28-A513-07E43B7A4676}" dt="2022-03-06T15:34:39.817" v="1941" actId="26606"/>
          <ac:spMkLst>
            <pc:docMk/>
            <pc:sldMk cId="1829390393" sldId="260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5:34:39.817" v="1941" actId="26606"/>
          <ac:spMkLst>
            <pc:docMk/>
            <pc:sldMk cId="1829390393" sldId="260"/>
            <ac:spMk id="3" creationId="{AB0E3AEB-9AFB-4D90-B940-99EFA2620282}"/>
          </ac:spMkLst>
        </pc:spChg>
        <pc:spChg chg="add del">
          <ac:chgData name="Tim Hofmann" userId="6064ed5f-f7c2-4271-a88f-02ff0becb13b" providerId="ADAL" clId="{39D39679-2D5C-4D28-A513-07E43B7A4676}" dt="2022-03-06T15:34:39.817" v="1941" actId="26606"/>
          <ac:spMkLst>
            <pc:docMk/>
            <pc:sldMk cId="1829390393" sldId="260"/>
            <ac:spMk id="21" creationId="{4E65CDE2-194C-4A17-9E3C-017E8A8970E2}"/>
          </ac:spMkLst>
        </pc:spChg>
        <pc:spChg chg="add del">
          <ac:chgData name="Tim Hofmann" userId="6064ed5f-f7c2-4271-a88f-02ff0becb13b" providerId="ADAL" clId="{39D39679-2D5C-4D28-A513-07E43B7A4676}" dt="2022-03-06T15:34:17.647" v="1928" actId="26606"/>
          <ac:spMkLst>
            <pc:docMk/>
            <pc:sldMk cId="1829390393" sldId="260"/>
            <ac:spMk id="71" creationId="{12609869-9E80-471B-A487-A53288E0E791}"/>
          </ac:spMkLst>
        </pc:spChg>
        <pc:spChg chg="add del">
          <ac:chgData name="Tim Hofmann" userId="6064ed5f-f7c2-4271-a88f-02ff0becb13b" providerId="ADAL" clId="{39D39679-2D5C-4D28-A513-07E43B7A4676}" dt="2022-03-06T15:34:17.647" v="1928" actId="26606"/>
          <ac:spMkLst>
            <pc:docMk/>
            <pc:sldMk cId="1829390393" sldId="260"/>
            <ac:spMk id="73" creationId="{7004738A-9D34-43E8-97D2-CA0EED4F8BE0}"/>
          </ac:spMkLst>
        </pc:spChg>
        <pc:spChg chg="add del">
          <ac:chgData name="Tim Hofmann" userId="6064ed5f-f7c2-4271-a88f-02ff0becb13b" providerId="ADAL" clId="{39D39679-2D5C-4D28-A513-07E43B7A4676}" dt="2022-03-06T15:34:17.647" v="1928" actId="26606"/>
          <ac:spMkLst>
            <pc:docMk/>
            <pc:sldMk cId="1829390393" sldId="260"/>
            <ac:spMk id="75" creationId="{B8B8D07F-F13E-443E-BA68-2D26672D76B9}"/>
          </ac:spMkLst>
        </pc:spChg>
        <pc:spChg chg="add del">
          <ac:chgData name="Tim Hofmann" userId="6064ed5f-f7c2-4271-a88f-02ff0becb13b" providerId="ADAL" clId="{39D39679-2D5C-4D28-A513-07E43B7A4676}" dt="2022-03-06T15:34:17.647" v="1928" actId="26606"/>
          <ac:spMkLst>
            <pc:docMk/>
            <pc:sldMk cId="1829390393" sldId="260"/>
            <ac:spMk id="77" creationId="{2813A4FA-24A5-41ED-A534-3807D1B2F344}"/>
          </ac:spMkLst>
        </pc:spChg>
        <pc:spChg chg="add del">
          <ac:chgData name="Tim Hofmann" userId="6064ed5f-f7c2-4271-a88f-02ff0becb13b" providerId="ADAL" clId="{39D39679-2D5C-4D28-A513-07E43B7A4676}" dt="2022-03-06T15:34:17.647" v="1928" actId="26606"/>
          <ac:spMkLst>
            <pc:docMk/>
            <pc:sldMk cId="1829390393" sldId="260"/>
            <ac:spMk id="79" creationId="{C3944F27-CA70-4E84-A51A-E6BF89558979}"/>
          </ac:spMkLst>
        </pc:spChg>
        <pc:spChg chg="add del">
          <ac:chgData name="Tim Hofmann" userId="6064ed5f-f7c2-4271-a88f-02ff0becb13b" providerId="ADAL" clId="{39D39679-2D5C-4D28-A513-07E43B7A4676}" dt="2022-03-06T15:34:21.573" v="1930" actId="26606"/>
          <ac:spMkLst>
            <pc:docMk/>
            <pc:sldMk cId="1829390393" sldId="260"/>
            <ac:spMk id="3076" creationId="{CEB41C5C-0F34-4DDA-9D7C-5E717F35F60C}"/>
          </ac:spMkLst>
        </pc:spChg>
        <pc:spChg chg="add del">
          <ac:chgData name="Tim Hofmann" userId="6064ed5f-f7c2-4271-a88f-02ff0becb13b" providerId="ADAL" clId="{39D39679-2D5C-4D28-A513-07E43B7A4676}" dt="2022-03-06T15:34:24.343" v="1932" actId="26606"/>
          <ac:spMkLst>
            <pc:docMk/>
            <pc:sldMk cId="1829390393" sldId="260"/>
            <ac:spMk id="3078" creationId="{C232B152-3720-4D3B-97ED-45CE5483F16F}"/>
          </ac:spMkLst>
        </pc:spChg>
        <pc:spChg chg="add del">
          <ac:chgData name="Tim Hofmann" userId="6064ed5f-f7c2-4271-a88f-02ff0becb13b" providerId="ADAL" clId="{39D39679-2D5C-4D28-A513-07E43B7A4676}" dt="2022-03-06T15:34:24.343" v="1932" actId="26606"/>
          <ac:spMkLst>
            <pc:docMk/>
            <pc:sldMk cId="1829390393" sldId="260"/>
            <ac:spMk id="3079" creationId="{11BAB570-FF10-4E96-8A3F-FA9804702B89}"/>
          </ac:spMkLst>
        </pc:spChg>
        <pc:spChg chg="add del">
          <ac:chgData name="Tim Hofmann" userId="6064ed5f-f7c2-4271-a88f-02ff0becb13b" providerId="ADAL" clId="{39D39679-2D5C-4D28-A513-07E43B7A4676}" dt="2022-03-06T15:34:24.343" v="1932" actId="26606"/>
          <ac:spMkLst>
            <pc:docMk/>
            <pc:sldMk cId="1829390393" sldId="260"/>
            <ac:spMk id="3080" creationId="{4B9FAFB2-BEB5-4848-8018-BCAD99E2E1AA}"/>
          </ac:spMkLst>
        </pc:spChg>
        <pc:spChg chg="add del">
          <ac:chgData name="Tim Hofmann" userId="6064ed5f-f7c2-4271-a88f-02ff0becb13b" providerId="ADAL" clId="{39D39679-2D5C-4D28-A513-07E43B7A4676}" dt="2022-03-06T15:34:30.619" v="1934" actId="26606"/>
          <ac:spMkLst>
            <pc:docMk/>
            <pc:sldMk cId="1829390393" sldId="260"/>
            <ac:spMk id="3081" creationId="{B5FA7C47-B7C1-4D2E-AB49-ED23BA34BA83}"/>
          </ac:spMkLst>
        </pc:spChg>
        <pc:spChg chg="add del">
          <ac:chgData name="Tim Hofmann" userId="6064ed5f-f7c2-4271-a88f-02ff0becb13b" providerId="ADAL" clId="{39D39679-2D5C-4D28-A513-07E43B7A4676}" dt="2022-03-06T15:34:30.619" v="1934" actId="26606"/>
          <ac:spMkLst>
            <pc:docMk/>
            <pc:sldMk cId="1829390393" sldId="260"/>
            <ac:spMk id="3082" creationId="{596EE156-ABF1-4329-A6BA-03B4254E0877}"/>
          </ac:spMkLst>
        </pc:spChg>
        <pc:spChg chg="add del">
          <ac:chgData name="Tim Hofmann" userId="6064ed5f-f7c2-4271-a88f-02ff0becb13b" providerId="ADAL" clId="{39D39679-2D5C-4D28-A513-07E43B7A4676}" dt="2022-03-06T15:34:30.619" v="1934" actId="26606"/>
          <ac:spMkLst>
            <pc:docMk/>
            <pc:sldMk cId="1829390393" sldId="260"/>
            <ac:spMk id="3083" creationId="{19B9933F-AAB3-444A-8BB5-9CA194A8BC63}"/>
          </ac:spMkLst>
        </pc:spChg>
        <pc:spChg chg="add del">
          <ac:chgData name="Tim Hofmann" userId="6064ed5f-f7c2-4271-a88f-02ff0becb13b" providerId="ADAL" clId="{39D39679-2D5C-4D28-A513-07E43B7A4676}" dt="2022-03-06T15:34:30.619" v="1934" actId="26606"/>
          <ac:spMkLst>
            <pc:docMk/>
            <pc:sldMk cId="1829390393" sldId="260"/>
            <ac:spMk id="3084" creationId="{7D20183A-0B1D-4A1F-89B1-ADBEDBC6E54E}"/>
          </ac:spMkLst>
        </pc:spChg>
        <pc:spChg chg="add del">
          <ac:chgData name="Tim Hofmann" userId="6064ed5f-f7c2-4271-a88f-02ff0becb13b" providerId="ADAL" clId="{39D39679-2D5C-4D28-A513-07E43B7A4676}" dt="2022-03-06T15:34:30.619" v="1934" actId="26606"/>
          <ac:spMkLst>
            <pc:docMk/>
            <pc:sldMk cId="1829390393" sldId="260"/>
            <ac:spMk id="3085" creationId="{131031D3-26CD-4214-A9A4-5857EFA15A0C}"/>
          </ac:spMkLst>
        </pc:spChg>
        <pc:spChg chg="add">
          <ac:chgData name="Tim Hofmann" userId="6064ed5f-f7c2-4271-a88f-02ff0becb13b" providerId="ADAL" clId="{39D39679-2D5C-4D28-A513-07E43B7A4676}" dt="2022-03-06T15:34:39.817" v="1941" actId="26606"/>
          <ac:spMkLst>
            <pc:docMk/>
            <pc:sldMk cId="1829390393" sldId="260"/>
            <ac:spMk id="3086" creationId="{5AA03EDC-7067-4DFF-B672-541D016AAAB8}"/>
          </ac:spMkLst>
        </pc:spChg>
        <pc:spChg chg="add del">
          <ac:chgData name="Tim Hofmann" userId="6064ed5f-f7c2-4271-a88f-02ff0becb13b" providerId="ADAL" clId="{39D39679-2D5C-4D28-A513-07E43B7A4676}" dt="2022-03-06T15:34:33.079" v="1936" actId="26606"/>
          <ac:spMkLst>
            <pc:docMk/>
            <pc:sldMk cId="1829390393" sldId="260"/>
            <ac:spMk id="3087" creationId="{33CD251C-A887-4D2F-925B-FC097198538B}"/>
          </ac:spMkLst>
        </pc:spChg>
        <pc:spChg chg="add del">
          <ac:chgData name="Tim Hofmann" userId="6064ed5f-f7c2-4271-a88f-02ff0becb13b" providerId="ADAL" clId="{39D39679-2D5C-4D28-A513-07E43B7A4676}" dt="2022-03-06T15:34:33.079" v="1936" actId="26606"/>
          <ac:spMkLst>
            <pc:docMk/>
            <pc:sldMk cId="1829390393" sldId="260"/>
            <ac:spMk id="3088" creationId="{B19D093C-27FB-4032-B282-42C4563F257C}"/>
          </ac:spMkLst>
        </pc:spChg>
        <pc:spChg chg="add">
          <ac:chgData name="Tim Hofmann" userId="6064ed5f-f7c2-4271-a88f-02ff0becb13b" providerId="ADAL" clId="{39D39679-2D5C-4D28-A513-07E43B7A4676}" dt="2022-03-06T15:34:39.817" v="1941" actId="26606"/>
          <ac:spMkLst>
            <pc:docMk/>
            <pc:sldMk cId="1829390393" sldId="260"/>
            <ac:spMk id="3090" creationId="{0EBF3E39-B0BE-496A-8604-9007470FFA3A}"/>
          </ac:spMkLst>
        </pc:spChg>
        <pc:spChg chg="add del">
          <ac:chgData name="Tim Hofmann" userId="6064ed5f-f7c2-4271-a88f-02ff0becb13b" providerId="ADAL" clId="{39D39679-2D5C-4D28-A513-07E43B7A4676}" dt="2022-03-06T15:34:34.899" v="1938" actId="26606"/>
          <ac:spMkLst>
            <pc:docMk/>
            <pc:sldMk cId="1829390393" sldId="260"/>
            <ac:spMk id="3092" creationId="{E8A8EAB8-D2FF-444D-B34B-7D32F106AD0E}"/>
          </ac:spMkLst>
        </pc:spChg>
        <pc:spChg chg="add del">
          <ac:chgData name="Tim Hofmann" userId="6064ed5f-f7c2-4271-a88f-02ff0becb13b" providerId="ADAL" clId="{39D39679-2D5C-4D28-A513-07E43B7A4676}" dt="2022-03-06T15:34:36.040" v="1940" actId="26606"/>
          <ac:spMkLst>
            <pc:docMk/>
            <pc:sldMk cId="1829390393" sldId="260"/>
            <ac:spMk id="3096" creationId="{35F0E358-1E49-4920-80D8-C3D138708838}"/>
          </ac:spMkLst>
        </pc:spChg>
        <pc:spChg chg="add del">
          <ac:chgData name="Tim Hofmann" userId="6064ed5f-f7c2-4271-a88f-02ff0becb13b" providerId="ADAL" clId="{39D39679-2D5C-4D28-A513-07E43B7A4676}" dt="2022-03-06T15:34:36.040" v="1940" actId="26606"/>
          <ac:spMkLst>
            <pc:docMk/>
            <pc:sldMk cId="1829390393" sldId="260"/>
            <ac:spMk id="3097" creationId="{E2D2362D-7010-4036-B9CA-03DFC8EB3B01}"/>
          </ac:spMkLst>
        </pc:spChg>
        <pc:spChg chg="add del">
          <ac:chgData name="Tim Hofmann" userId="6064ed5f-f7c2-4271-a88f-02ff0becb13b" providerId="ADAL" clId="{39D39679-2D5C-4D28-A513-07E43B7A4676}" dt="2022-03-06T15:34:36.040" v="1940" actId="26606"/>
          <ac:spMkLst>
            <pc:docMk/>
            <pc:sldMk cId="1829390393" sldId="260"/>
            <ac:spMk id="3098" creationId="{DC85BF5E-2BD6-4E5B-8EA3-420B45BB03FA}"/>
          </ac:spMkLst>
        </pc:spChg>
        <pc:spChg chg="add del">
          <ac:chgData name="Tim Hofmann" userId="6064ed5f-f7c2-4271-a88f-02ff0becb13b" providerId="ADAL" clId="{39D39679-2D5C-4D28-A513-07E43B7A4676}" dt="2022-03-06T15:34:36.040" v="1940" actId="26606"/>
          <ac:spMkLst>
            <pc:docMk/>
            <pc:sldMk cId="1829390393" sldId="260"/>
            <ac:spMk id="3099" creationId="{740D8E28-91B5-42B0-9D6C-B777D8AD90C2}"/>
          </ac:spMkLst>
        </pc:spChg>
        <pc:grpChg chg="add del">
          <ac:chgData name="Tim Hofmann" userId="6064ed5f-f7c2-4271-a88f-02ff0becb13b" providerId="ADAL" clId="{39D39679-2D5C-4D28-A513-07E43B7A4676}" dt="2022-03-06T15:34:33.079" v="1936" actId="26606"/>
          <ac:grpSpMkLst>
            <pc:docMk/>
            <pc:sldMk cId="1829390393" sldId="260"/>
            <ac:grpSpMk id="3089" creationId="{35EE815E-1BD3-4777-B652-6D98825BF66B}"/>
          </ac:grpSpMkLst>
        </pc:grpChg>
        <pc:picChg chg="ord">
          <ac:chgData name="Tim Hofmann" userId="6064ed5f-f7c2-4271-a88f-02ff0becb13b" providerId="ADAL" clId="{39D39679-2D5C-4D28-A513-07E43B7A4676}" dt="2022-03-06T15:34:39.817" v="1941" actId="26606"/>
          <ac:picMkLst>
            <pc:docMk/>
            <pc:sldMk cId="1829390393" sldId="260"/>
            <ac:picMk id="6" creationId="{8C76B369-72C2-4136-89E5-3E4064335164}"/>
          </ac:picMkLst>
        </pc:picChg>
        <pc:picChg chg="add mod ord">
          <ac:chgData name="Tim Hofmann" userId="6064ed5f-f7c2-4271-a88f-02ff0becb13b" providerId="ADAL" clId="{39D39679-2D5C-4D28-A513-07E43B7A4676}" dt="2022-03-06T15:34:39.817" v="1941" actId="26606"/>
          <ac:picMkLst>
            <pc:docMk/>
            <pc:sldMk cId="1829390393" sldId="260"/>
            <ac:picMk id="3074" creationId="{01B2658C-6135-465C-87AC-175641C7B329}"/>
          </ac:picMkLst>
        </pc:picChg>
        <pc:cxnChg chg="add del">
          <ac:chgData name="Tim Hofmann" userId="6064ed5f-f7c2-4271-a88f-02ff0becb13b" providerId="ADAL" clId="{39D39679-2D5C-4D28-A513-07E43B7A4676}" dt="2022-03-06T15:34:39.817" v="1941" actId="26606"/>
          <ac:cxnSpMkLst>
            <pc:docMk/>
            <pc:sldMk cId="1829390393" sldId="260"/>
            <ac:cxnSpMk id="22" creationId="{F2AE495E-2AAF-4BC1-87A5-331009D82896}"/>
          </ac:cxnSpMkLst>
        </pc:cxnChg>
        <pc:cxnChg chg="add del">
          <ac:chgData name="Tim Hofmann" userId="6064ed5f-f7c2-4271-a88f-02ff0becb13b" providerId="ADAL" clId="{39D39679-2D5C-4D28-A513-07E43B7A4676}" dt="2022-03-06T15:34:21.573" v="1930" actId="26606"/>
          <ac:cxnSpMkLst>
            <pc:docMk/>
            <pc:sldMk cId="1829390393" sldId="260"/>
            <ac:cxnSpMk id="3077" creationId="{57E1E5E6-F385-4E9C-B201-BA5BDE5CAD52}"/>
          </ac:cxnSpMkLst>
        </pc:cxnChg>
        <pc:cxnChg chg="add del">
          <ac:chgData name="Tim Hofmann" userId="6064ed5f-f7c2-4271-a88f-02ff0becb13b" providerId="ADAL" clId="{39D39679-2D5C-4D28-A513-07E43B7A4676}" dt="2022-03-06T15:34:34.899" v="1938" actId="26606"/>
          <ac:cxnSpMkLst>
            <pc:docMk/>
            <pc:sldMk cId="1829390393" sldId="260"/>
            <ac:cxnSpMk id="3093" creationId="{EEA38897-7BA3-4408-8083-3235339C4A60}"/>
          </ac:cxnSpMkLst>
        </pc:cxnChg>
        <pc:cxnChg chg="add del">
          <ac:chgData name="Tim Hofmann" userId="6064ed5f-f7c2-4271-a88f-02ff0becb13b" providerId="ADAL" clId="{39D39679-2D5C-4D28-A513-07E43B7A4676}" dt="2022-03-06T15:34:34.899" v="1938" actId="26606"/>
          <ac:cxnSpMkLst>
            <pc:docMk/>
            <pc:sldMk cId="1829390393" sldId="260"/>
            <ac:cxnSpMk id="3094" creationId="{F11AD06B-AB20-4097-8606-5DA00DBACE88}"/>
          </ac:cxnSpMkLst>
        </pc:cxnChg>
      </pc:sldChg>
      <pc:sldChg chg="modSp del mod ord">
        <pc:chgData name="Tim Hofmann" userId="6064ed5f-f7c2-4271-a88f-02ff0becb13b" providerId="ADAL" clId="{39D39679-2D5C-4D28-A513-07E43B7A4676}" dt="2022-03-06T18:11:18.973" v="7736" actId="2696"/>
        <pc:sldMkLst>
          <pc:docMk/>
          <pc:sldMk cId="3004731101" sldId="261"/>
        </pc:sldMkLst>
        <pc:spChg chg="mod">
          <ac:chgData name="Tim Hofmann" userId="6064ed5f-f7c2-4271-a88f-02ff0becb13b" providerId="ADAL" clId="{39D39679-2D5C-4D28-A513-07E43B7A4676}" dt="2022-03-06T13:09:27.630" v="459" actId="20577"/>
          <ac:spMkLst>
            <pc:docMk/>
            <pc:sldMk cId="3004731101" sldId="261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5:33:34.648" v="1920" actId="368"/>
          <ac:spMkLst>
            <pc:docMk/>
            <pc:sldMk cId="3004731101" sldId="261"/>
            <ac:spMk id="3" creationId="{AB0E3AEB-9AFB-4D90-B940-99EFA2620282}"/>
          </ac:spMkLst>
        </pc:spChg>
      </pc:sldChg>
      <pc:sldChg chg="modSp add del mod">
        <pc:chgData name="Tim Hofmann" userId="6064ed5f-f7c2-4271-a88f-02ff0becb13b" providerId="ADAL" clId="{39D39679-2D5C-4D28-A513-07E43B7A4676}" dt="2022-03-06T18:10:46.560" v="7735" actId="47"/>
        <pc:sldMkLst>
          <pc:docMk/>
          <pc:sldMk cId="2533412805" sldId="262"/>
        </pc:sldMkLst>
        <pc:spChg chg="mod">
          <ac:chgData name="Tim Hofmann" userId="6064ed5f-f7c2-4271-a88f-02ff0becb13b" providerId="ADAL" clId="{39D39679-2D5C-4D28-A513-07E43B7A4676}" dt="2022-03-06T12:43:29.388" v="7" actId="20577"/>
          <ac:spMkLst>
            <pc:docMk/>
            <pc:sldMk cId="2533412805" sldId="262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7:49:55.200" v="7437" actId="27636"/>
          <ac:spMkLst>
            <pc:docMk/>
            <pc:sldMk cId="2533412805" sldId="262"/>
            <ac:spMk id="3" creationId="{AB0E3AEB-9AFB-4D90-B940-99EFA2620282}"/>
          </ac:spMkLst>
        </pc:spChg>
      </pc:sldChg>
      <pc:sldChg chg="addSp modSp add mod ord modTransition modNotesTx">
        <pc:chgData name="Tim Hofmann" userId="6064ed5f-f7c2-4271-a88f-02ff0becb13b" providerId="ADAL" clId="{39D39679-2D5C-4D28-A513-07E43B7A4676}" dt="2022-03-06T18:50:31.579" v="9198" actId="1076"/>
        <pc:sldMkLst>
          <pc:docMk/>
          <pc:sldMk cId="2688303993" sldId="263"/>
        </pc:sldMkLst>
        <pc:spChg chg="mod">
          <ac:chgData name="Tim Hofmann" userId="6064ed5f-f7c2-4271-a88f-02ff0becb13b" providerId="ADAL" clId="{39D39679-2D5C-4D28-A513-07E43B7A4676}" dt="2022-03-06T18:11:37.310" v="7755"/>
          <ac:spMkLst>
            <pc:docMk/>
            <pc:sldMk cId="2688303993" sldId="263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8:21:36.084" v="8206" actId="20577"/>
          <ac:spMkLst>
            <pc:docMk/>
            <pc:sldMk cId="2688303993" sldId="263"/>
            <ac:spMk id="3" creationId="{AB0E3AEB-9AFB-4D90-B940-99EFA2620282}"/>
          </ac:spMkLst>
        </pc:spChg>
        <pc:picChg chg="add mod">
          <ac:chgData name="Tim Hofmann" userId="6064ed5f-f7c2-4271-a88f-02ff0becb13b" providerId="ADAL" clId="{39D39679-2D5C-4D28-A513-07E43B7A4676}" dt="2022-03-06T18:50:31.579" v="9198" actId="1076"/>
          <ac:picMkLst>
            <pc:docMk/>
            <pc:sldMk cId="2688303993" sldId="263"/>
            <ac:picMk id="3074" creationId="{BF092AFB-ED6D-4C15-B0C9-25410AE16A9E}"/>
          </ac:picMkLst>
        </pc:picChg>
        <pc:picChg chg="add mod">
          <ac:chgData name="Tim Hofmann" userId="6064ed5f-f7c2-4271-a88f-02ff0becb13b" providerId="ADAL" clId="{39D39679-2D5C-4D28-A513-07E43B7A4676}" dt="2022-03-06T18:50:30.910" v="9197" actId="1076"/>
          <ac:picMkLst>
            <pc:docMk/>
            <pc:sldMk cId="2688303993" sldId="263"/>
            <ac:picMk id="3076" creationId="{3D758640-384B-45F2-B62E-3F8323115D53}"/>
          </ac:picMkLst>
        </pc:picChg>
      </pc:sldChg>
      <pc:sldChg chg="addSp delSp modSp add mod ord modTransition modNotesTx">
        <pc:chgData name="Tim Hofmann" userId="6064ed5f-f7c2-4271-a88f-02ff0becb13b" providerId="ADAL" clId="{39D39679-2D5C-4D28-A513-07E43B7A4676}" dt="2022-03-06T18:46:51.744" v="9180" actId="1076"/>
        <pc:sldMkLst>
          <pc:docMk/>
          <pc:sldMk cId="2058597180" sldId="264"/>
        </pc:sldMkLst>
        <pc:spChg chg="mod">
          <ac:chgData name="Tim Hofmann" userId="6064ed5f-f7c2-4271-a88f-02ff0becb13b" providerId="ADAL" clId="{39D39679-2D5C-4D28-A513-07E43B7A4676}" dt="2022-03-06T13:09:44.933" v="462" actId="20577"/>
          <ac:spMkLst>
            <pc:docMk/>
            <pc:sldMk cId="2058597180" sldId="264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7:53:09.824" v="7529" actId="368"/>
          <ac:spMkLst>
            <pc:docMk/>
            <pc:sldMk cId="2058597180" sldId="264"/>
            <ac:spMk id="3" creationId="{AB0E3AEB-9AFB-4D90-B940-99EFA2620282}"/>
          </ac:spMkLst>
        </pc:spChg>
        <pc:picChg chg="add mod">
          <ac:chgData name="Tim Hofmann" userId="6064ed5f-f7c2-4271-a88f-02ff0becb13b" providerId="ADAL" clId="{39D39679-2D5C-4D28-A513-07E43B7A4676}" dt="2022-03-06T18:46:51.744" v="9180" actId="1076"/>
          <ac:picMkLst>
            <pc:docMk/>
            <pc:sldMk cId="2058597180" sldId="264"/>
            <ac:picMk id="5" creationId="{537CDCC6-3E28-46FD-89D8-1619C65534BF}"/>
          </ac:picMkLst>
        </pc:picChg>
        <pc:picChg chg="add del mod">
          <ac:chgData name="Tim Hofmann" userId="6064ed5f-f7c2-4271-a88f-02ff0becb13b" providerId="ADAL" clId="{39D39679-2D5C-4D28-A513-07E43B7A4676}" dt="2022-03-06T18:04:58.266" v="7723" actId="478"/>
          <ac:picMkLst>
            <pc:docMk/>
            <pc:sldMk cId="2058597180" sldId="264"/>
            <ac:picMk id="1026" creationId="{C266CA28-F1C0-4E01-9A8D-25CE051E8F61}"/>
          </ac:picMkLst>
        </pc:picChg>
        <pc:picChg chg="add del">
          <ac:chgData name="Tim Hofmann" userId="6064ed5f-f7c2-4271-a88f-02ff0becb13b" providerId="ADAL" clId="{39D39679-2D5C-4D28-A513-07E43B7A4676}" dt="2022-03-06T18:05:01.443" v="7725" actId="478"/>
          <ac:picMkLst>
            <pc:docMk/>
            <pc:sldMk cId="2058597180" sldId="264"/>
            <ac:picMk id="1028" creationId="{77452FA4-45FD-4540-9D21-92A0BEB37695}"/>
          </ac:picMkLst>
        </pc:picChg>
      </pc:sldChg>
      <pc:sldChg chg="addSp delSp modSp add mod ord modTransition modNotesTx">
        <pc:chgData name="Tim Hofmann" userId="6064ed5f-f7c2-4271-a88f-02ff0becb13b" providerId="ADAL" clId="{39D39679-2D5C-4D28-A513-07E43B7A4676}" dt="2022-03-06T18:46:56.714" v="9181" actId="1076"/>
        <pc:sldMkLst>
          <pc:docMk/>
          <pc:sldMk cId="949134452" sldId="265"/>
        </pc:sldMkLst>
        <pc:spChg chg="mod">
          <ac:chgData name="Tim Hofmann" userId="6064ed5f-f7c2-4271-a88f-02ff0becb13b" providerId="ADAL" clId="{39D39679-2D5C-4D28-A513-07E43B7A4676}" dt="2022-03-06T17:50:08.471" v="7438" actId="20577"/>
          <ac:spMkLst>
            <pc:docMk/>
            <pc:sldMk cId="949134452" sldId="265"/>
            <ac:spMk id="2" creationId="{4992EE94-51ED-4C8B-89FE-42ACD3F30720}"/>
          </ac:spMkLst>
        </pc:spChg>
        <pc:spChg chg="mod">
          <ac:chgData name="Tim Hofmann" userId="6064ed5f-f7c2-4271-a88f-02ff0becb13b" providerId="ADAL" clId="{39D39679-2D5C-4D28-A513-07E43B7A4676}" dt="2022-03-06T18:17:59.468" v="7962" actId="790"/>
          <ac:spMkLst>
            <pc:docMk/>
            <pc:sldMk cId="949134452" sldId="265"/>
            <ac:spMk id="3" creationId="{AB0E3AEB-9AFB-4D90-B940-99EFA2620282}"/>
          </ac:spMkLst>
        </pc:spChg>
        <pc:picChg chg="add del">
          <ac:chgData name="Tim Hofmann" userId="6064ed5f-f7c2-4271-a88f-02ff0becb13b" providerId="ADAL" clId="{39D39679-2D5C-4D28-A513-07E43B7A4676}" dt="2022-03-06T18:46:19.202" v="9174"/>
          <ac:picMkLst>
            <pc:docMk/>
            <pc:sldMk cId="949134452" sldId="265"/>
            <ac:picMk id="2050" creationId="{8A5164D8-B50C-4F6C-AFDC-C8931CC9D1D3}"/>
          </ac:picMkLst>
        </pc:picChg>
        <pc:picChg chg="add mod">
          <ac:chgData name="Tim Hofmann" userId="6064ed5f-f7c2-4271-a88f-02ff0becb13b" providerId="ADAL" clId="{39D39679-2D5C-4D28-A513-07E43B7A4676}" dt="2022-03-06T18:46:56.714" v="9181" actId="1076"/>
          <ac:picMkLst>
            <pc:docMk/>
            <pc:sldMk cId="949134452" sldId="265"/>
            <ac:picMk id="2052" creationId="{662B1F2F-00B6-4E55-BDE7-E94B65A8DA22}"/>
          </ac:picMkLst>
        </pc:picChg>
      </pc:sldChg>
      <pc:sldChg chg="modSp add del mod">
        <pc:chgData name="Tim Hofmann" userId="6064ed5f-f7c2-4271-a88f-02ff0becb13b" providerId="ADAL" clId="{39D39679-2D5C-4D28-A513-07E43B7A4676}" dt="2022-03-06T13:21:02.651" v="917" actId="2696"/>
        <pc:sldMkLst>
          <pc:docMk/>
          <pc:sldMk cId="1350845060" sldId="266"/>
        </pc:sldMkLst>
        <pc:spChg chg="mod">
          <ac:chgData name="Tim Hofmann" userId="6064ed5f-f7c2-4271-a88f-02ff0becb13b" providerId="ADAL" clId="{39D39679-2D5C-4D28-A513-07E43B7A4676}" dt="2022-03-06T13:21:00.028" v="916" actId="27636"/>
          <ac:spMkLst>
            <pc:docMk/>
            <pc:sldMk cId="1350845060" sldId="266"/>
            <ac:spMk id="2" creationId="{4992EE94-51ED-4C8B-89FE-42ACD3F30720}"/>
          </ac:spMkLst>
        </pc:spChg>
      </pc:sldChg>
      <pc:sldChg chg="modSp add mod modTransition modNotesTx">
        <pc:chgData name="Tim Hofmann" userId="6064ed5f-f7c2-4271-a88f-02ff0becb13b" providerId="ADAL" clId="{39D39679-2D5C-4D28-A513-07E43B7A4676}" dt="2022-03-06T18:45:12.640" v="9168"/>
        <pc:sldMkLst>
          <pc:docMk/>
          <pc:sldMk cId="2803103724" sldId="266"/>
        </pc:sldMkLst>
        <pc:spChg chg="mod">
          <ac:chgData name="Tim Hofmann" userId="6064ed5f-f7c2-4271-a88f-02ff0becb13b" providerId="ADAL" clId="{39D39679-2D5C-4D28-A513-07E43B7A4676}" dt="2022-03-06T17:53:18.069" v="7533" actId="27636"/>
          <ac:spMkLst>
            <pc:docMk/>
            <pc:sldMk cId="2803103724" sldId="266"/>
            <ac:spMk id="3" creationId="{AB0E3AEB-9AFB-4D90-B940-99EFA2620282}"/>
          </ac:spMkLst>
        </pc:spChg>
      </pc:sldChg>
      <pc:sldChg chg="addSp delSp modSp add del mod ord modTransition setBg setClrOvrMap delDesignElem chgLayout modNotesTx">
        <pc:chgData name="Tim Hofmann" userId="6064ed5f-f7c2-4271-a88f-02ff0becb13b" providerId="ADAL" clId="{39D39679-2D5C-4D28-A513-07E43B7A4676}" dt="2022-03-06T18:58:08.791" v="9425" actId="2696"/>
        <pc:sldMkLst>
          <pc:docMk/>
          <pc:sldMk cId="3246400151" sldId="267"/>
        </pc:sldMkLst>
        <pc:spChg chg="mod ord">
          <ac:chgData name="Tim Hofmann" userId="6064ed5f-f7c2-4271-a88f-02ff0becb13b" providerId="ADAL" clId="{39D39679-2D5C-4D28-A513-07E43B7A4676}" dt="2022-03-06T18:52:56.685" v="9202" actId="26606"/>
          <ac:spMkLst>
            <pc:docMk/>
            <pc:sldMk cId="3246400151" sldId="267"/>
            <ac:spMk id="2" creationId="{4992EE94-51ED-4C8B-89FE-42ACD3F30720}"/>
          </ac:spMkLst>
        </pc:spChg>
        <pc:spChg chg="add del mod ord">
          <ac:chgData name="Tim Hofmann" userId="6064ed5f-f7c2-4271-a88f-02ff0becb13b" providerId="ADAL" clId="{39D39679-2D5C-4D28-A513-07E43B7A4676}" dt="2022-03-06T18:25:43.649" v="8880" actId="700"/>
          <ac:spMkLst>
            <pc:docMk/>
            <pc:sldMk cId="3246400151" sldId="267"/>
            <ac:spMk id="3" creationId="{A64AF110-38CE-4C91-ABA6-B8B8F9B14779}"/>
          </ac:spMkLst>
        </pc:spChg>
        <pc:spChg chg="add del mod ord">
          <ac:chgData name="Tim Hofmann" userId="6064ed5f-f7c2-4271-a88f-02ff0becb13b" providerId="ADAL" clId="{39D39679-2D5C-4D28-A513-07E43B7A4676}" dt="2022-03-06T18:52:41.601" v="9199" actId="478"/>
          <ac:spMkLst>
            <pc:docMk/>
            <pc:sldMk cId="3246400151" sldId="267"/>
            <ac:spMk id="4" creationId="{DF9F1CDC-75EC-4C95-BF19-80073BC237AE}"/>
          </ac:spMkLst>
        </pc:spChg>
        <pc:spChg chg="add del mod">
          <ac:chgData name="Tim Hofmann" userId="6064ed5f-f7c2-4271-a88f-02ff0becb13b" providerId="ADAL" clId="{39D39679-2D5C-4D28-A513-07E43B7A4676}" dt="2022-03-06T18:52:46.292" v="9200" actId="478"/>
          <ac:spMkLst>
            <pc:docMk/>
            <pc:sldMk cId="3246400151" sldId="267"/>
            <ac:spMk id="7" creationId="{ACFFA78C-7490-43FB-BE94-BF560EC7BCDE}"/>
          </ac:spMkLst>
        </pc:spChg>
        <pc:spChg chg="add del">
          <ac:chgData name="Tim Hofmann" userId="6064ed5f-f7c2-4271-a88f-02ff0becb13b" providerId="ADAL" clId="{39D39679-2D5C-4D28-A513-07E43B7A4676}" dt="2022-03-06T18:52:56.685" v="9202" actId="26606"/>
          <ac:spMkLst>
            <pc:docMk/>
            <pc:sldMk cId="3246400151" sldId="267"/>
            <ac:spMk id="8" creationId="{C29501E6-A978-4A61-9689-9085AF97A53A}"/>
          </ac:spMkLst>
        </pc:spChg>
        <pc:spChg chg="add del">
          <ac:chgData name="Tim Hofmann" userId="6064ed5f-f7c2-4271-a88f-02ff0becb13b" providerId="ADAL" clId="{39D39679-2D5C-4D28-A513-07E43B7A4676}" dt="2022-03-06T18:52:56.685" v="9202" actId="26606"/>
          <ac:spMkLst>
            <pc:docMk/>
            <pc:sldMk cId="3246400151" sldId="267"/>
            <ac:spMk id="11" creationId="{6F5A5072-7B47-4D32-B52A-4EBBF590B8A5}"/>
          </ac:spMkLst>
        </pc:spChg>
        <pc:spChg chg="add del">
          <ac:chgData name="Tim Hofmann" userId="6064ed5f-f7c2-4271-a88f-02ff0becb13b" providerId="ADAL" clId="{39D39679-2D5C-4D28-A513-07E43B7A4676}" dt="2022-03-06T18:52:56.685" v="9202" actId="26606"/>
          <ac:spMkLst>
            <pc:docMk/>
            <pc:sldMk cId="3246400151" sldId="267"/>
            <ac:spMk id="13" creationId="{9715DAF0-AE1B-46C9-8A6B-DB2AA05AB91D}"/>
          </ac:spMkLst>
        </pc:spChg>
        <pc:spChg chg="add del">
          <ac:chgData name="Tim Hofmann" userId="6064ed5f-f7c2-4271-a88f-02ff0becb13b" providerId="ADAL" clId="{39D39679-2D5C-4D28-A513-07E43B7A4676}" dt="2022-03-06T18:52:56.685" v="9202" actId="26606"/>
          <ac:spMkLst>
            <pc:docMk/>
            <pc:sldMk cId="3246400151" sldId="267"/>
            <ac:spMk id="15" creationId="{6016219D-510E-4184-9090-6D5578A87BD1}"/>
          </ac:spMkLst>
        </pc:spChg>
        <pc:spChg chg="add del">
          <ac:chgData name="Tim Hofmann" userId="6064ed5f-f7c2-4271-a88f-02ff0becb13b" providerId="ADAL" clId="{39D39679-2D5C-4D28-A513-07E43B7A4676}" dt="2022-03-06T18:52:56.685" v="9202" actId="26606"/>
          <ac:spMkLst>
            <pc:docMk/>
            <pc:sldMk cId="3246400151" sldId="267"/>
            <ac:spMk id="17" creationId="{AFF4A713-7B75-4B21-90D7-5AB19547C728}"/>
          </ac:spMkLst>
        </pc:spChg>
        <pc:spChg chg="add del">
          <ac:chgData name="Tim Hofmann" userId="6064ed5f-f7c2-4271-a88f-02ff0becb13b" providerId="ADAL" clId="{39D39679-2D5C-4D28-A513-07E43B7A4676}" dt="2022-03-06T18:52:56.685" v="9202" actId="26606"/>
          <ac:spMkLst>
            <pc:docMk/>
            <pc:sldMk cId="3246400151" sldId="267"/>
            <ac:spMk id="19" creationId="{DC631C0B-6DA6-4E57-8231-CE32B3434A7E}"/>
          </ac:spMkLst>
        </pc:spChg>
        <pc:spChg chg="del">
          <ac:chgData name="Tim Hofmann" userId="6064ed5f-f7c2-4271-a88f-02ff0becb13b" providerId="ADAL" clId="{39D39679-2D5C-4D28-A513-07E43B7A4676}" dt="2022-03-06T18:25:43.649" v="8880" actId="700"/>
          <ac:spMkLst>
            <pc:docMk/>
            <pc:sldMk cId="3246400151" sldId="267"/>
            <ac:spMk id="21" creationId="{4E65CDE2-194C-4A17-9E3C-017E8A8970E2}"/>
          </ac:spMkLst>
        </pc:spChg>
        <pc:picChg chg="mod">
          <ac:chgData name="Tim Hofmann" userId="6064ed5f-f7c2-4271-a88f-02ff0becb13b" providerId="ADAL" clId="{39D39679-2D5C-4D28-A513-07E43B7A4676}" dt="2022-03-06T18:57:04.247" v="9350" actId="1076"/>
          <ac:picMkLst>
            <pc:docMk/>
            <pc:sldMk cId="3246400151" sldId="267"/>
            <ac:picMk id="6" creationId="{8C76B369-72C2-4136-89E5-3E4064335164}"/>
          </ac:picMkLst>
        </pc:picChg>
        <pc:picChg chg="del">
          <ac:chgData name="Tim Hofmann" userId="6064ed5f-f7c2-4271-a88f-02ff0becb13b" providerId="ADAL" clId="{39D39679-2D5C-4D28-A513-07E43B7A4676}" dt="2022-03-06T18:25:33.988" v="8878" actId="478"/>
          <ac:picMkLst>
            <pc:docMk/>
            <pc:sldMk cId="3246400151" sldId="267"/>
            <ac:picMk id="1028" creationId="{F800295A-0B60-4E03-8D22-AAFA9E059C7F}"/>
          </ac:picMkLst>
        </pc:picChg>
        <pc:cxnChg chg="del">
          <ac:chgData name="Tim Hofmann" userId="6064ed5f-f7c2-4271-a88f-02ff0becb13b" providerId="ADAL" clId="{39D39679-2D5C-4D28-A513-07E43B7A4676}" dt="2022-03-06T18:25:43.649" v="8880" actId="700"/>
          <ac:cxnSpMkLst>
            <pc:docMk/>
            <pc:sldMk cId="3246400151" sldId="267"/>
            <ac:cxnSpMk id="22" creationId="{F2AE495E-2AAF-4BC1-87A5-331009D82896}"/>
          </ac:cxnSpMkLst>
        </pc:cxnChg>
      </pc:sldChg>
      <pc:sldChg chg="modSp add mod ord modTransition">
        <pc:chgData name="Tim Hofmann" userId="6064ed5f-f7c2-4271-a88f-02ff0becb13b" providerId="ADAL" clId="{39D39679-2D5C-4D28-A513-07E43B7A4676}" dt="2022-03-06T18:59:00.024" v="9430" actId="1038"/>
        <pc:sldMkLst>
          <pc:docMk/>
          <pc:sldMk cId="1671151290" sldId="268"/>
        </pc:sldMkLst>
        <pc:spChg chg="mod">
          <ac:chgData name="Tim Hofmann" userId="6064ed5f-f7c2-4271-a88f-02ff0becb13b" providerId="ADAL" clId="{39D39679-2D5C-4D28-A513-07E43B7A4676}" dt="2022-03-06T18:57:40.828" v="9408" actId="20577"/>
          <ac:spMkLst>
            <pc:docMk/>
            <pc:sldMk cId="1671151290" sldId="268"/>
            <ac:spMk id="2" creationId="{1DAB6405-9B8C-4B4D-BAF6-3B6B95DC3AFF}"/>
          </ac:spMkLst>
        </pc:spChg>
        <pc:spChg chg="mod">
          <ac:chgData name="Tim Hofmann" userId="6064ed5f-f7c2-4271-a88f-02ff0becb13b" providerId="ADAL" clId="{39D39679-2D5C-4D28-A513-07E43B7A4676}" dt="2022-03-06T18:59:00.024" v="9430" actId="1038"/>
          <ac:spMkLst>
            <pc:docMk/>
            <pc:sldMk cId="1671151290" sldId="268"/>
            <ac:spMk id="3" creationId="{9EB72542-644B-46AB-8E3D-0B097B2EC0FB}"/>
          </ac:spMkLst>
        </pc:spChg>
      </pc:sldChg>
      <pc:sldMasterChg chg="modTransition modSldLayout">
        <pc:chgData name="Tim Hofmann" userId="6064ed5f-f7c2-4271-a88f-02ff0becb13b" providerId="ADAL" clId="{39D39679-2D5C-4D28-A513-07E43B7A4676}" dt="2022-03-06T18:45:12.640" v="9168"/>
        <pc:sldMasterMkLst>
          <pc:docMk/>
          <pc:sldMasterMk cId="920800093" sldId="2147483648"/>
        </pc:sldMasterMkLst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2005540057" sldId="2147483649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1515649438" sldId="2147483650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889786340" sldId="2147483651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1020014265" sldId="2147483652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1728761877" sldId="2147483653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3070202355" sldId="2147483654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1368664100" sldId="2147483655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660054824" sldId="2147483656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2300315032" sldId="2147483657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2983344481" sldId="2147483658"/>
          </pc:sldLayoutMkLst>
        </pc:sldLayoutChg>
        <pc:sldLayoutChg chg="modTransition">
          <pc:chgData name="Tim Hofmann" userId="6064ed5f-f7c2-4271-a88f-02ff0becb13b" providerId="ADAL" clId="{39D39679-2D5C-4D28-A513-07E43B7A4676}" dt="2022-03-06T18:45:12.640" v="9168"/>
          <pc:sldLayoutMkLst>
            <pc:docMk/>
            <pc:sldMasterMk cId="920800093" sldId="2147483648"/>
            <pc:sldLayoutMk cId="309543937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60A0E-5416-4C2E-A3A0-1F8FA0DC97AC}" type="datetimeFigureOut">
              <a:rPr lang="de-AT" smtClean="0"/>
              <a:t>07.03.2022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A089-7C95-465F-874F-3D6B9E7FBD3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957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611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Microsoft </a:t>
            </a:r>
            <a:r>
              <a:rPr lang="de-DE" noProof="0" dirty="0"/>
              <a:t>ist</a:t>
            </a:r>
            <a:r>
              <a:rPr lang="de-DE" dirty="0"/>
              <a:t> ein international führender Hardware und Software Anbieter gegründet in 1975 von Bill Gates und Paul Allen.</a:t>
            </a:r>
          </a:p>
          <a:p>
            <a:r>
              <a:rPr lang="de-DE" dirty="0"/>
              <a:t>Heute hat Microsoft an die 182k Mitarbeiter und der heutige CEO ist Satya Nadella.</a:t>
            </a:r>
          </a:p>
          <a:p>
            <a:endParaRPr lang="de-DE" dirty="0"/>
          </a:p>
          <a:p>
            <a:r>
              <a:rPr lang="de-DE" noProof="0" dirty="0"/>
              <a:t>Vor allem</a:t>
            </a:r>
            <a:r>
              <a:rPr lang="de-DE" dirty="0"/>
              <a:t> </a:t>
            </a:r>
            <a:r>
              <a:rPr lang="de-DE" noProof="0" dirty="0"/>
              <a:t>bekannt</a:t>
            </a:r>
            <a:r>
              <a:rPr lang="de-DE" dirty="0"/>
              <a:t> ist Microsoft für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Betriebssysteme </a:t>
            </a:r>
            <a:r>
              <a:rPr lang="de-DE" noProof="0" dirty="0"/>
              <a:t>natürlich</a:t>
            </a:r>
            <a:r>
              <a:rPr lang="de-DE" dirty="0"/>
              <a:t>, welche heute von vorgestellt </a:t>
            </a:r>
            <a:r>
              <a:rPr lang="de-DE" dirty="0" err="1"/>
              <a:t>warden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Microsoft Office, welches verschiedenste </a:t>
            </a:r>
            <a:r>
              <a:rPr lang="de-DE" dirty="0" err="1"/>
              <a:t>Applications</a:t>
            </a:r>
            <a:r>
              <a:rPr lang="de-DE" dirty="0"/>
              <a:t> anbietet</a:t>
            </a:r>
          </a:p>
          <a:p>
            <a:pPr marL="171450" indent="-171450">
              <a:buFontTx/>
              <a:buChar char="-"/>
            </a:pPr>
            <a:r>
              <a:rPr lang="de-DE" dirty="0"/>
              <a:t>Cloud Services wie Azure</a:t>
            </a:r>
          </a:p>
          <a:p>
            <a:pPr marL="171450" indent="-171450">
              <a:buFontTx/>
              <a:buChar char="-"/>
            </a:pPr>
            <a:r>
              <a:rPr lang="de-DE" dirty="0"/>
              <a:t>und natürlich für Xbox.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11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Produktlinie</a:t>
            </a:r>
            <a:r>
              <a:rPr lang="en-GB" dirty="0"/>
              <a:t> und </a:t>
            </a:r>
            <a:r>
              <a:rPr lang="en-GB" dirty="0" err="1"/>
              <a:t>gleichzeit</a:t>
            </a:r>
            <a:r>
              <a:rPr lang="en-GB" dirty="0"/>
              <a:t> </a:t>
            </a:r>
            <a:r>
              <a:rPr lang="en-GB" dirty="0" err="1"/>
              <a:t>Übersicht</a:t>
            </a:r>
            <a:r>
              <a:rPr lang="en-GB" dirty="0"/>
              <a:t> für die Presentation</a:t>
            </a:r>
          </a:p>
          <a:p>
            <a:endParaRPr lang="en-GB" dirty="0"/>
          </a:p>
          <a:p>
            <a:r>
              <a:rPr lang="en-GB" dirty="0"/>
              <a:t>Orange:	MS-DOS </a:t>
            </a:r>
            <a:r>
              <a:rPr lang="en-GB" dirty="0" err="1"/>
              <a:t>basierend</a:t>
            </a:r>
            <a:endParaRPr lang="en-GB" dirty="0"/>
          </a:p>
          <a:p>
            <a:r>
              <a:rPr lang="en-GB" dirty="0" err="1"/>
              <a:t>Dunkelgelb</a:t>
            </a:r>
            <a:r>
              <a:rPr lang="en-GB" dirty="0"/>
              <a:t>:	Windows Embedded Compat (CE)</a:t>
            </a:r>
          </a:p>
          <a:p>
            <a:r>
              <a:rPr lang="en-GB" dirty="0"/>
              <a:t>Gelb:	Windows Mobile &amp; Windows Phone  </a:t>
            </a:r>
          </a:p>
          <a:p>
            <a:r>
              <a:rPr lang="en-GB" dirty="0" err="1"/>
              <a:t>Blau</a:t>
            </a:r>
            <a:r>
              <a:rPr lang="en-GB" dirty="0"/>
              <a:t>:	Windows NT</a:t>
            </a:r>
          </a:p>
          <a:p>
            <a:r>
              <a:rPr lang="en-GB" dirty="0" err="1"/>
              <a:t>Grün</a:t>
            </a:r>
            <a:r>
              <a:rPr lang="en-GB" dirty="0"/>
              <a:t>:	Windows Server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579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Ursprünglich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graphische</a:t>
            </a:r>
            <a:r>
              <a:rPr lang="en-GB" dirty="0"/>
              <a:t> </a:t>
            </a:r>
            <a:r>
              <a:rPr lang="en-GB" dirty="0" err="1"/>
              <a:t>Erweiterung</a:t>
            </a:r>
            <a:r>
              <a:rPr lang="en-GB" dirty="0"/>
              <a:t> für DOS-</a:t>
            </a:r>
            <a:r>
              <a:rPr lang="en-GB" dirty="0" err="1"/>
              <a:t>Rechner</a:t>
            </a:r>
            <a:r>
              <a:rPr lang="en-GB" dirty="0"/>
              <a:t> </a:t>
            </a:r>
            <a:r>
              <a:rPr lang="en-GB" dirty="0" err="1"/>
              <a:t>vorgestellt</a:t>
            </a:r>
            <a:r>
              <a:rPr lang="en-GB" dirty="0"/>
              <a:t>. So </a:t>
            </a:r>
            <a:r>
              <a:rPr lang="en-GB" dirty="0" err="1"/>
              <a:t>wurde</a:t>
            </a:r>
            <a:r>
              <a:rPr lang="en-GB" dirty="0"/>
              <a:t> DOS für alle </a:t>
            </a:r>
            <a:r>
              <a:rPr lang="en-GB" dirty="0" err="1"/>
              <a:t>Systemzugriffe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, und Windows </a:t>
            </a:r>
            <a:r>
              <a:rPr lang="en-GB" dirty="0" err="1"/>
              <a:t>sozusagen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Schnittstelle</a:t>
            </a:r>
            <a:r>
              <a:rPr lang="en-GB" dirty="0"/>
              <a:t> für den </a:t>
            </a:r>
            <a:r>
              <a:rPr lang="en-GB" dirty="0" err="1"/>
              <a:t>Benutzer</a:t>
            </a:r>
            <a:r>
              <a:rPr lang="en-GB" dirty="0"/>
              <a:t> um DOS </a:t>
            </a:r>
            <a:r>
              <a:rPr lang="en-GB" dirty="0" err="1"/>
              <a:t>einfacher</a:t>
            </a:r>
            <a:r>
              <a:rPr lang="en-GB" dirty="0"/>
              <a:t> </a:t>
            </a:r>
            <a:r>
              <a:rPr lang="en-GB" dirty="0" err="1"/>
              <a:t>bedienen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</a:t>
            </a:r>
            <a:endParaRPr lang="de-AT" dirty="0"/>
          </a:p>
          <a:p>
            <a:endParaRPr lang="de-AT" dirty="0"/>
          </a:p>
          <a:p>
            <a:r>
              <a:rPr lang="de-AT" dirty="0"/>
              <a:t>Mit den Windows 3 Versionen wurde dies langsam geändert, </a:t>
            </a:r>
            <a:r>
              <a:rPr lang="de-AT" dirty="0" err="1"/>
              <a:t>vorallem</a:t>
            </a:r>
            <a:r>
              <a:rPr lang="de-AT" dirty="0"/>
              <a:t> wegen der Einführung von 32-Bit Zugriffen.</a:t>
            </a:r>
          </a:p>
          <a:p>
            <a:r>
              <a:rPr lang="de-AT" dirty="0"/>
              <a:t>Windows 3.1 war auch der erste richtig große Erfolg des Betriebssystems mit damals 2 Millionen Usern.</a:t>
            </a:r>
          </a:p>
          <a:p>
            <a:endParaRPr lang="de-AT" dirty="0"/>
          </a:p>
          <a:p>
            <a:r>
              <a:rPr lang="de-AT" dirty="0"/>
              <a:t>Nach Windows 3 wurden noch mehrere Windows Versionen vertrieben, die auf DOS basierten wie unter anderem Windows 95, Windows 98 und Windows </a:t>
            </a:r>
            <a:r>
              <a:rPr lang="de-AT" dirty="0" err="1"/>
              <a:t>Millenium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66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Starke Ähnlichkeiten zu Apple Lisa &amp; Macintosh GUI.</a:t>
            </a:r>
          </a:p>
          <a:p>
            <a:r>
              <a:rPr lang="de-DE" dirty="0"/>
              <a:t>Apple lizenzierte Teile seiner grafischen Benutzeroberfläche an Microsoft für Windows 1.0.</a:t>
            </a:r>
          </a:p>
          <a:p>
            <a:r>
              <a:rPr lang="de-DE" dirty="0"/>
              <a:t>Mit Änderungen in Windows 2.0 wie überlappende Fenster und andere Funktionen der grafischen Benutzeroberfläche des Macintosh, klagte Apple.</a:t>
            </a:r>
          </a:p>
          <a:p>
            <a:r>
              <a:rPr lang="de-DE" dirty="0"/>
              <a:t>Weitere Ansprüche mit Windows 3.0.</a:t>
            </a:r>
          </a:p>
          <a:p>
            <a:endParaRPr lang="de-DE" dirty="0"/>
          </a:p>
          <a:p>
            <a:r>
              <a:rPr lang="de-DE" dirty="0"/>
              <a:t>Apple behauptete, dass das "Look and </a:t>
            </a:r>
            <a:r>
              <a:rPr lang="de-DE" dirty="0" err="1"/>
              <a:t>Feel</a:t>
            </a:r>
            <a:r>
              <a:rPr lang="de-DE" dirty="0"/>
              <a:t>" des Macintosh-Betriebssystems in seiner Gesamtheit urheberrechtlich geschützt sei und dass die einzelnen Elemente des GUIs</a:t>
            </a:r>
          </a:p>
          <a:p>
            <a:r>
              <a:rPr lang="de-DE" dirty="0"/>
              <a:t>wie z. B.</a:t>
            </a:r>
          </a:p>
          <a:p>
            <a:endParaRPr lang="de-DE" dirty="0"/>
          </a:p>
          <a:p>
            <a:r>
              <a:rPr lang="de-DE" dirty="0"/>
              <a:t>- das Vorhandensein von Fenstern auf dem Bildschirm,</a:t>
            </a:r>
          </a:p>
          <a:p>
            <a:r>
              <a:rPr lang="de-DE" dirty="0"/>
              <a:t>- das rechteckige Erscheinungsbild der Fenster,</a:t>
            </a:r>
          </a:p>
          <a:p>
            <a:r>
              <a:rPr lang="de-DE" dirty="0"/>
              <a:t>- die Möglichkeit, die Größe von Fenstern zu ändern,</a:t>
            </a:r>
          </a:p>
          <a:p>
            <a:r>
              <a:rPr lang="de-DE" dirty="0"/>
              <a:t>- Überlappung der Fenster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und sie mit Titelleisten zu versehen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weniger wichtig seien als alle Elemente zusammen.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Xerox wollte während dem Rechtsstreit dann Apple klagen, da die GUI des </a:t>
            </a:r>
            <a:r>
              <a:rPr lang="de-DE" dirty="0" err="1"/>
              <a:t>Mac‘s</a:t>
            </a:r>
            <a:r>
              <a:rPr lang="de-DE" dirty="0"/>
              <a:t> zu sehr auf </a:t>
            </a:r>
            <a:r>
              <a:rPr lang="de-DE" dirty="0" err="1"/>
              <a:t>Xerox‘s</a:t>
            </a:r>
            <a:r>
              <a:rPr lang="de-DE" dirty="0"/>
              <a:t> basiere.</a:t>
            </a:r>
          </a:p>
          <a:p>
            <a:pPr marL="0" indent="0">
              <a:buFontTx/>
              <a:buNone/>
            </a:pPr>
            <a:r>
              <a:rPr lang="de-DE" dirty="0" err="1"/>
              <a:t>Xerox‘s</a:t>
            </a:r>
            <a:r>
              <a:rPr lang="de-DE" dirty="0"/>
              <a:t> Klage wurde aber bald verworfen wegen mehreren rechtlichen Gründen.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Schlussendlichts wurde vom Gericht verkündet: „</a:t>
            </a:r>
            <a:r>
              <a:rPr lang="en-US" i="1" dirty="0"/>
              <a:t>Apple cannot get patent-like protection for the idea of a graphical user interface, or the idea of a desktop metaphor under copyright law.</a:t>
            </a:r>
            <a:r>
              <a:rPr lang="de-DE" dirty="0"/>
              <a:t>“</a:t>
            </a:r>
          </a:p>
          <a:p>
            <a:pPr marL="0" indent="0">
              <a:buFontTx/>
              <a:buNone/>
            </a:pPr>
            <a:r>
              <a:rPr lang="de-DE" dirty="0"/>
              <a:t>Und Apple verlor - bis auf zwei - alle Claims. Welche einerseits das zu sehr ähnelnde „Trash Can“ Icon und ein zu ähnliches „Folder“/“Ordner“ Icon einer Windows Applikation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465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</a:t>
            </a:r>
            <a:r>
              <a:rPr lang="en-GB" dirty="0" err="1"/>
              <a:t>Ziele</a:t>
            </a:r>
            <a:r>
              <a:rPr lang="en-GB" dirty="0"/>
              <a:t> für Windows NT </a:t>
            </a:r>
            <a:r>
              <a:rPr lang="en-GB" dirty="0" err="1"/>
              <a:t>waren</a:t>
            </a:r>
            <a:r>
              <a:rPr lang="en-GB" dirty="0"/>
              <a:t>,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und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Portabilität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erreichen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Bei </a:t>
            </a:r>
            <a:r>
              <a:rPr lang="en-GB" dirty="0" err="1"/>
              <a:t>Stabilität</a:t>
            </a:r>
            <a:r>
              <a:rPr lang="en-GB" dirty="0"/>
              <a:t> ging es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 err="1"/>
              <a:t>anderem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</a:t>
            </a:r>
            <a:r>
              <a:rPr lang="en-GB" dirty="0" err="1"/>
              <a:t>darum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abstürzende</a:t>
            </a:r>
            <a:r>
              <a:rPr lang="en-GB" dirty="0"/>
              <a:t> </a:t>
            </a:r>
            <a:r>
              <a:rPr lang="en-GB" dirty="0" err="1"/>
              <a:t>Anwendung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das </a:t>
            </a:r>
            <a:r>
              <a:rPr lang="en-GB" dirty="0" err="1"/>
              <a:t>ganze</a:t>
            </a:r>
            <a:r>
              <a:rPr lang="en-GB" dirty="0"/>
              <a:t> </a:t>
            </a:r>
            <a:r>
              <a:rPr lang="en-GB" dirty="0" err="1"/>
              <a:t>Betriebssystem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Abstürzen</a:t>
            </a:r>
            <a:r>
              <a:rPr lang="en-GB" dirty="0"/>
              <a:t> </a:t>
            </a:r>
            <a:r>
              <a:rPr lang="en-GB" dirty="0" err="1"/>
              <a:t>bringen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</a:t>
            </a:r>
          </a:p>
          <a:p>
            <a:r>
              <a:rPr lang="en-GB" dirty="0"/>
              <a:t>Und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Portabilität</a:t>
            </a:r>
            <a:r>
              <a:rPr lang="en-GB" dirty="0"/>
              <a:t> </a:t>
            </a:r>
            <a:r>
              <a:rPr lang="en-GB" dirty="0" err="1"/>
              <a:t>hingegen</a:t>
            </a:r>
            <a:r>
              <a:rPr lang="en-GB" dirty="0"/>
              <a:t> ging es </a:t>
            </a:r>
            <a:r>
              <a:rPr lang="en-GB" dirty="0" err="1"/>
              <a:t>darum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Windows </a:t>
            </a:r>
            <a:r>
              <a:rPr lang="en-GB" dirty="0" err="1"/>
              <a:t>auch</a:t>
            </a:r>
            <a:r>
              <a:rPr lang="en-GB" dirty="0"/>
              <a:t> auf </a:t>
            </a:r>
            <a:r>
              <a:rPr lang="en-GB" dirty="0" err="1"/>
              <a:t>moderneren</a:t>
            </a:r>
            <a:r>
              <a:rPr lang="en-GB" dirty="0"/>
              <a:t> </a:t>
            </a:r>
            <a:r>
              <a:rPr lang="en-GB" dirty="0" err="1"/>
              <a:t>Computerarchitekturen</a:t>
            </a:r>
            <a:r>
              <a:rPr lang="en-GB" dirty="0"/>
              <a:t>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konnte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Windows NT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Basis für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Systeme</a:t>
            </a:r>
            <a:r>
              <a:rPr lang="en-GB" dirty="0"/>
              <a:t> </a:t>
            </a:r>
            <a:r>
              <a:rPr lang="en-GB" dirty="0" err="1"/>
              <a:t>dienen</a:t>
            </a:r>
            <a:r>
              <a:rPr lang="en-GB" dirty="0"/>
              <a:t>,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Windows- und MS-DOS- </a:t>
            </a:r>
            <a:r>
              <a:rPr lang="en-GB" dirty="0" err="1"/>
              <a:t>Anwendungen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r>
              <a:rPr lang="en-GB" dirty="0"/>
              <a:t>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</a:t>
            </a:r>
          </a:p>
          <a:p>
            <a:endParaRPr lang="de-AT" dirty="0"/>
          </a:p>
          <a:p>
            <a:r>
              <a:rPr lang="de-AT" dirty="0"/>
              <a:t>Die erste NT Version hieß NT 3.1, da hier das gleiche Userinterface benutzt wurde, das auch in rein auf DOS-basierendem Windows 3.1 benutzt wurde.</a:t>
            </a:r>
          </a:p>
          <a:p>
            <a:r>
              <a:rPr lang="de-AT" dirty="0"/>
              <a:t>Alle NT Versionen waren völlig von DOS losgelöst, waren aber auf DOS abwärtskompatibel und es konnten noch DOS Anwendungen ausgeführt werden.</a:t>
            </a:r>
          </a:p>
          <a:p>
            <a:r>
              <a:rPr lang="de-AT" dirty="0"/>
              <a:t>Außerdem wurden nun 32-Bit-Kernel unterstütz und cmd.exe wurde als </a:t>
            </a:r>
            <a:r>
              <a:rPr lang="de-A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vollständig 32-Bit-fähiger</a:t>
            </a:r>
            <a:r>
              <a:rPr lang="de-AT" dirty="0"/>
              <a:t> </a:t>
            </a:r>
            <a:r>
              <a:rPr lang="de-A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Kommandozeileninterpreter hinzugefügt.</a:t>
            </a:r>
          </a:p>
          <a:p>
            <a:endParaRPr lang="de-AT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A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Die uns heute am meist bekannten Windows Versionen sind alle Teil der NT Reihe.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44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noProof="0" dirty="0"/>
              <a:t>Die Serverbetriebssysteme von Windows basieren auf Windows NT und bieten Features, die in Rechenzentren </a:t>
            </a:r>
            <a:r>
              <a:rPr lang="de-AT" noProof="0" dirty="0" err="1"/>
              <a:t>etc</a:t>
            </a:r>
            <a:r>
              <a:rPr lang="de-AT" noProof="0" dirty="0"/>
              <a:t> gebraucht </a:t>
            </a:r>
            <a:r>
              <a:rPr lang="de-AT" noProof="0" dirty="0" err="1"/>
              <a:t>warden</a:t>
            </a:r>
            <a:r>
              <a:rPr lang="de-AT" noProof="0" dirty="0"/>
              <a:t> können.</a:t>
            </a:r>
          </a:p>
          <a:p>
            <a:r>
              <a:rPr lang="de-AT" noProof="0" dirty="0"/>
              <a:t>Beispielsweise </a:t>
            </a:r>
            <a:r>
              <a:rPr lang="de-AT" noProof="0" dirty="0" err="1"/>
              <a:t>Active</a:t>
            </a:r>
            <a:r>
              <a:rPr lang="de-AT" noProof="0" dirty="0"/>
              <a:t> Directory, was im Grunde eine Zuordnungsliste von Anschlüssen </a:t>
            </a:r>
            <a:r>
              <a:rPr lang="de-AT" noProof="0" dirty="0" err="1"/>
              <a:t>bzw</a:t>
            </a:r>
            <a:r>
              <a:rPr lang="de-AT" noProof="0" dirty="0"/>
              <a:t> Benutzern ist. So kann </a:t>
            </a:r>
            <a:r>
              <a:rPr lang="de-AT" noProof="0" dirty="0" err="1"/>
              <a:t>Active</a:t>
            </a:r>
            <a:r>
              <a:rPr lang="de-AT" noProof="0" dirty="0"/>
              <a:t> Directory verschiedenste Objekte innerhalb eines Netzwerkes verwalten.</a:t>
            </a:r>
          </a:p>
          <a:p>
            <a:r>
              <a:rPr lang="de-AT" noProof="0" dirty="0"/>
              <a:t>Und auch den Server Manager, mit dem man leicht von einem Desktop aus remote und auch lokale Rechner zu verwalten.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13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Windows CE </a:t>
            </a:r>
            <a:r>
              <a:rPr lang="en-GB" dirty="0" err="1"/>
              <a:t>wurde</a:t>
            </a:r>
            <a:r>
              <a:rPr lang="en-GB" dirty="0"/>
              <a:t> für </a:t>
            </a:r>
            <a:r>
              <a:rPr lang="en-GB" dirty="0" err="1"/>
              <a:t>minimalistischere</a:t>
            </a:r>
            <a:r>
              <a:rPr lang="en-GB" dirty="0"/>
              <a:t>, </a:t>
            </a:r>
            <a:r>
              <a:rPr lang="en-GB" dirty="0" err="1"/>
              <a:t>simplere</a:t>
            </a:r>
            <a:r>
              <a:rPr lang="en-GB" dirty="0"/>
              <a:t> </a:t>
            </a:r>
            <a:r>
              <a:rPr lang="en-GB" dirty="0" err="1"/>
              <a:t>Geräte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Navigationssysteme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Handys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Handscanner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Usw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de-AT" dirty="0"/>
              <a:t>entworfen.</a:t>
            </a:r>
          </a:p>
          <a:p>
            <a:pPr marL="0" indent="0">
              <a:buFontTx/>
              <a:buNone/>
            </a:pPr>
            <a:endParaRPr lang="de-AT" dirty="0"/>
          </a:p>
          <a:p>
            <a:pPr marL="0" indent="0">
              <a:buFontTx/>
              <a:buNone/>
            </a:pPr>
            <a:r>
              <a:rPr lang="de-AT" dirty="0"/>
              <a:t>So bietet Windows CE für Gerätehersteller sehr einfache Methoden zur Anpassung der Oberflächen.</a:t>
            </a:r>
          </a:p>
          <a:p>
            <a:pPr marL="0" indent="0">
              <a:buFontTx/>
              <a:buNone/>
            </a:pPr>
            <a:r>
              <a:rPr lang="de-AT" dirty="0"/>
              <a:t>Außerdem ist Windows CE der Kern von Windows Mobile, welches das Betriebssystem bei einigen Windows </a:t>
            </a:r>
            <a:r>
              <a:rPr lang="de-AT" dirty="0" err="1"/>
              <a:t>Phones</a:t>
            </a:r>
            <a:r>
              <a:rPr lang="de-AT" dirty="0"/>
              <a:t> ist.</a:t>
            </a:r>
          </a:p>
          <a:p>
            <a:pPr marL="0" indent="0">
              <a:buFontTx/>
              <a:buNone/>
            </a:pPr>
            <a:endParaRPr lang="de-AT" dirty="0"/>
          </a:p>
          <a:p>
            <a:pPr marL="0" indent="0">
              <a:buFontTx/>
              <a:buNone/>
            </a:pPr>
            <a:r>
              <a:rPr lang="de-AT" dirty="0"/>
              <a:t>Beispielsweise Windows Phone 7 basierte auf Komponenten von Windows CE 6.0 R3 und Windows CE 7.</a:t>
            </a:r>
          </a:p>
          <a:p>
            <a:pPr marL="0" indent="0">
              <a:buFontTx/>
              <a:buNone/>
            </a:pPr>
            <a:r>
              <a:rPr lang="de-AT" dirty="0"/>
              <a:t>Windows Phone 8 hingegen basierte nicht mehr auf CE sondern stattdessen auf Windows NT so wie auch Windows 8.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503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A089-7C95-465F-874F-3D6B9E7FBD32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71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B377-C423-4022-A6F9-F45F19F8A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6E262-0909-4A03-BC28-B0ADAC96D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F4DAB-50F9-44F6-9DBE-069EA31C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D7FB2-47D6-407B-84C5-583BBA8A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B86DB-20E2-4F1A-8C00-8836B3FE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0554005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787D5-91C7-49EB-A33F-66786F08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A52F40-99C0-4C32-986D-BCAB2288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ECEDC-9E61-4713-AB2A-10DCCBAC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07967-66D6-44D2-8F75-A56417CF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B785F-1CCD-4C66-A8EA-98C82844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8334448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762739-98B5-46F8-B514-E3425A94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E881FE-DB58-4D88-B3F3-13DB5958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6EA6F-AB4A-4A0E-BCC0-503AB016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11EDD-A3ED-43C7-A56F-D352E944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E9866-392E-45D0-BFE8-37CB204C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9543937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BFEB7-A98F-47D6-9076-85D5EDD9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0DC62-CD3C-4165-A930-C55566B8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4CE8D-95D2-4345-8775-184AD633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D2044-528F-4E1B-BC0B-91DEEE7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16062-A13C-4371-9863-68E41D1C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1564943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B7D25-9455-4269-AB5F-2D17175B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1E4DFB-0B7B-4C1C-9363-60954E3B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C3F386-31E9-466F-91C1-DA30E0D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09002-10EE-4789-B1A0-24649CC2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A31CF-2A54-44A7-BADF-6BDA4DD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8978634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BF113-2C51-47A9-AD18-B37474AC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CCE7-8555-43AB-BFD0-E37719CEC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235F7-5A79-415F-A520-A5CAE620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1E3AB-514A-46A5-B58F-355EE86B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42581C-441A-4035-97E4-5BF7A255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DA6496-3B36-4458-847E-5AD92014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2001426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078D5-7856-4078-BF54-0D8B9330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3D8EB9-75C3-4F28-94C5-BC5306D0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B771D2-509A-4920-9A32-E9815D9A5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98C93-AB70-4C85-9ED7-5D9D73AEF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AFD3A-9919-4E31-90E4-CFE694C50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7408AD-DF35-4AED-B828-A3C240BF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72F59B-7DF6-40F8-8490-D952E132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531546-5FEA-4EC7-80C8-2771419C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2876187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2E3F8-067E-483B-AF79-8A06679C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86F070-7C92-450D-831C-09E3AFC5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BDAAB0-C180-4E2F-813F-2264D8B7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184AD0-6761-463D-BFBB-64630512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7020235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37D6A-7E8A-422A-9FE3-BF51872C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E6EB2D-4187-4388-99F3-5ECCB3A3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60B0D0-53A1-4FF8-A94F-00D6EC20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36866410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51A4A-6EAC-4AE4-9DE6-49F13C28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2FFFE-ECBC-4AD6-9CD0-5026AB00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2F2897-8C4F-438F-B2EB-20868D00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92901-AA2F-4EE8-930E-4BFE597A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4766F8-01A5-4FCF-816A-9ACF48E6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4E9742-C5AF-4EAB-8EFD-1F41A344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6005482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01622-9488-4BC5-89C9-87AF556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B32864-87F8-4593-B412-407FDFB14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93001D-88C6-40CA-82B3-0C1C4D8A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3E88A6-BC85-4CC1-BD06-781029BC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6345ED-DB31-4081-A913-18466069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0D9FC-EA1D-413E-A26F-B6216728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30031503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10000"/>
              </a:schemeClr>
            </a:gs>
            <a:gs pos="24000">
              <a:schemeClr val="accent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31A45-34DA-4D6E-8958-4D81780E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43E75-7C44-4499-BC54-AD08646C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1A023-2812-422A-808D-3932150BE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AE28-F02B-4AA9-BE00-87B6C8CDC163}" type="datetimeFigureOut">
              <a:rPr lang="en-AT" smtClean="0"/>
              <a:t>07/03/2022</a:t>
            </a:fld>
            <a:endParaRPr lang="en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BED79-C4E4-4D01-8AEC-521AA075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5F1F1D-8FE7-4863-9B4A-590133EAF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6CA0-9883-4B2A-9E11-EABC405DFA4E}" type="slidenum">
              <a:rPr lang="en-AT" smtClean="0"/>
              <a:t>‹Nr.›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2080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AB6405-9B8C-4B4D-BAF6-3B6B95DC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Windows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B72542-644B-46AB-8E3D-0B097B2EC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de-AT" sz="2000" dirty="0"/>
              <a:t>Tim Hofmann</a:t>
            </a:r>
          </a:p>
        </p:txBody>
      </p:sp>
      <p:pic>
        <p:nvPicPr>
          <p:cNvPr id="8" name="Picture 8" descr="Windows 11 Icon Logo PNG | Pnggrid">
            <a:extLst>
              <a:ext uri="{FF2B5EF4-FFF2-40B4-BE49-F238E27FC236}">
                <a16:creationId xmlns:a16="http://schemas.microsoft.com/office/drawing/2014/main" id="{9F5D01BA-FDE0-4A55-AB9B-CCB0120E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" y="890115"/>
            <a:ext cx="5077769" cy="5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1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2EE94-51ED-4C8B-89FE-42ACD3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Microsoft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E3AEB-9AFB-4D90-B940-99EFA26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967054"/>
            <a:ext cx="10410524" cy="4126782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Hardware &amp; Software </a:t>
            </a:r>
            <a:r>
              <a:rPr lang="de-AT" dirty="0"/>
              <a:t>Entwickler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AT" dirty="0"/>
              <a:t>April 1975</a:t>
            </a: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Bill Gates &amp; Paul Allen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Satya Nadella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182.000 Mitarbeiter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Betriebssysteme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Office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GB" dirty="0"/>
              <a:t>Cloud Services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Xbox</a:t>
            </a:r>
          </a:p>
        </p:txBody>
      </p:sp>
      <p:pic>
        <p:nvPicPr>
          <p:cNvPr id="6" name="Picture 8" descr="Windows 11 Icon Logo PNG | Pnggrid">
            <a:extLst>
              <a:ext uri="{FF2B5EF4-FFF2-40B4-BE49-F238E27FC236}">
                <a16:creationId xmlns:a16="http://schemas.microsoft.com/office/drawing/2014/main" id="{8C76B369-72C2-4136-89E5-3E40643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0333" y="14533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Xbox Logo PNG Transparent &amp;amp;amp; SVG Vector - Freebie Supply">
            <a:extLst>
              <a:ext uri="{FF2B5EF4-FFF2-40B4-BE49-F238E27FC236}">
                <a16:creationId xmlns:a16="http://schemas.microsoft.com/office/drawing/2014/main" id="{DF06A8F0-5010-4C74-BE5B-C4B0E3D7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566" y="3442232"/>
            <a:ext cx="1636355" cy="4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ybrid excellence in Microsoft Azure">
            <a:extLst>
              <a:ext uri="{FF2B5EF4-FFF2-40B4-BE49-F238E27FC236}">
                <a16:creationId xmlns:a16="http://schemas.microsoft.com/office/drawing/2014/main" id="{9D063E93-0F07-4476-9CF0-2A5F15D7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92" y="4242971"/>
            <a:ext cx="1947997" cy="6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0216FE4-48AC-4B01-8689-6205F2647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78" y="2470351"/>
            <a:ext cx="1947997" cy="627011"/>
          </a:xfrm>
          <a:prstGeom prst="rect">
            <a:avLst/>
          </a:prstGeom>
        </p:spPr>
      </p:pic>
      <p:pic>
        <p:nvPicPr>
          <p:cNvPr id="24" name="Picture 26" descr="Microsoft Logo Ms - Kostenlose Vektorgrafik auf Pixabay">
            <a:extLst>
              <a:ext uri="{FF2B5EF4-FFF2-40B4-BE49-F238E27FC236}">
                <a16:creationId xmlns:a16="http://schemas.microsoft.com/office/drawing/2014/main" id="{944F3A73-FB1B-4B50-B82D-24248506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350" y="147717"/>
            <a:ext cx="989483" cy="98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0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2EE94-51ED-4C8B-89FE-42ACD3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Produktlinie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Windows 11 Icon Logo PNG | Pnggrid">
            <a:extLst>
              <a:ext uri="{FF2B5EF4-FFF2-40B4-BE49-F238E27FC236}">
                <a16:creationId xmlns:a16="http://schemas.microsoft.com/office/drawing/2014/main" id="{8C76B369-72C2-4136-89E5-3E40643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0333" y="14533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00295A-0B60-4E03-8D22-AAFA9E059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97" y="1803015"/>
            <a:ext cx="10089227" cy="48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2EE94-51ED-4C8B-89FE-42ACD3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MS-DOS </a:t>
            </a:r>
            <a:r>
              <a:rPr lang="en-GB" dirty="0" err="1">
                <a:solidFill>
                  <a:srgbClr val="FFFFFF"/>
                </a:solidFill>
              </a:rPr>
              <a:t>Linie</a:t>
            </a:r>
            <a:endParaRPr lang="en-AT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E3AEB-9AFB-4D90-B940-99EFA26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463"/>
            <a:ext cx="10410524" cy="412678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de-DE" dirty="0"/>
              <a:t>Interface Manager / Windows 1.x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dirty="0"/>
              <a:t>graphisches Betriebssystem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dirty="0"/>
              <a:t>als Erweiterung von MS-DOS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de-DE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dirty="0"/>
              <a:t>Windows 3.x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de-DE" dirty="0"/>
              <a:t>Abhängigkeit von MS-DOS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dirty="0"/>
              <a:t>erster großer Erfolg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Windows 95 / 98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Windows ME</a:t>
            </a:r>
            <a:endParaRPr lang="en-AT" dirty="0"/>
          </a:p>
        </p:txBody>
      </p:sp>
      <p:pic>
        <p:nvPicPr>
          <p:cNvPr id="6" name="Picture 8" descr="Windows 11 Icon Logo PNG | Pnggrid">
            <a:extLst>
              <a:ext uri="{FF2B5EF4-FFF2-40B4-BE49-F238E27FC236}">
                <a16:creationId xmlns:a16="http://schemas.microsoft.com/office/drawing/2014/main" id="{8C76B369-72C2-4136-89E5-3E40643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0333" y="14533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dows 3.1x - Wikipedia">
            <a:extLst>
              <a:ext uri="{FF2B5EF4-FFF2-40B4-BE49-F238E27FC236}">
                <a16:creationId xmlns:a16="http://schemas.microsoft.com/office/drawing/2014/main" id="{065CA6E2-0448-4394-AC56-A1F27D94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3892"/>
            <a:ext cx="5400417" cy="4050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2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2EE94-51ED-4C8B-89FE-42ACD3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Konkurrenzkampf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Apple &amp; Microsoft</a:t>
            </a:r>
            <a:endParaRPr lang="en-AT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E3AEB-9AFB-4D90-B940-99EFA26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AT" dirty="0"/>
              <a:t>GUI Ähnlichkeiten zu Macintosh</a:t>
            </a: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Windows 2.3 &amp; Windows 3.0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“look and feel” des </a:t>
            </a:r>
            <a:r>
              <a:rPr lang="en-GB" dirty="0" err="1"/>
              <a:t>Betriebssystems</a:t>
            </a:r>
            <a:r>
              <a:rPr lang="en-GB" dirty="0"/>
              <a:t> </a:t>
            </a:r>
            <a:r>
              <a:rPr lang="en-GB" dirty="0" err="1"/>
              <a:t>seien</a:t>
            </a:r>
            <a:r>
              <a:rPr lang="en-GB" dirty="0"/>
              <a:t> </a:t>
            </a:r>
            <a:r>
              <a:rPr lang="en-GB" dirty="0" err="1"/>
              <a:t>patentiert</a:t>
            </a: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 err="1"/>
              <a:t>Einmischungen</a:t>
            </a:r>
            <a:r>
              <a:rPr lang="en-GB" dirty="0"/>
              <a:t> von Xerox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US" i="1" dirty="0"/>
              <a:t>"Apple cannot get patent-like protection for the idea of a graphical user interface, or the idea of a desktop metaphor under copyright law."</a:t>
            </a:r>
            <a:endParaRPr lang="en-AT" i="1" dirty="0"/>
          </a:p>
        </p:txBody>
      </p:sp>
      <p:pic>
        <p:nvPicPr>
          <p:cNvPr id="6" name="Picture 8" descr="Windows 11 Icon Logo PNG | Pnggrid">
            <a:extLst>
              <a:ext uri="{FF2B5EF4-FFF2-40B4-BE49-F238E27FC236}">
                <a16:creationId xmlns:a16="http://schemas.microsoft.com/office/drawing/2014/main" id="{8C76B369-72C2-4136-89E5-3E40643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0333" y="14533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5F2DB1-5991-4404-B86A-B62BF3CA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08" y="12628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Schließen Silhouette">
            <a:extLst>
              <a:ext uri="{FF2B5EF4-FFF2-40B4-BE49-F238E27FC236}">
                <a16:creationId xmlns:a16="http://schemas.microsoft.com/office/drawing/2014/main" id="{032D4807-EBBA-4964-A714-A5F8B8375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184" y="435849"/>
            <a:ext cx="408459" cy="4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2EE94-51ED-4C8B-89FE-42ACD3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Windows NT</a:t>
            </a:r>
            <a:endParaRPr lang="en-AT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E3AEB-9AFB-4D90-B940-99EFA26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18950"/>
            <a:ext cx="10410524" cy="4126782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 err="1"/>
              <a:t>Stabilität</a:t>
            </a:r>
            <a:r>
              <a:rPr lang="en-GB" dirty="0"/>
              <a:t> &amp; </a:t>
            </a:r>
            <a:r>
              <a:rPr lang="en-GB" dirty="0" err="1"/>
              <a:t>Portabilität</a:t>
            </a: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Basis für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Systeme</a:t>
            </a: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NT 3.1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 err="1"/>
              <a:t>Abwärtskompatibilität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DOS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 err="1"/>
              <a:t>Unterstützung</a:t>
            </a:r>
            <a:r>
              <a:rPr lang="en-GB" dirty="0"/>
              <a:t> von 32-Bit-Kernel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/>
              <a:t>Windows XP, Vista, 7, 8, 10 und 11</a:t>
            </a:r>
          </a:p>
        </p:txBody>
      </p:sp>
      <p:pic>
        <p:nvPicPr>
          <p:cNvPr id="6" name="Picture 8" descr="Windows 11 Icon Logo PNG | Pnggrid">
            <a:extLst>
              <a:ext uri="{FF2B5EF4-FFF2-40B4-BE49-F238E27FC236}">
                <a16:creationId xmlns:a16="http://schemas.microsoft.com/office/drawing/2014/main" id="{8C76B369-72C2-4136-89E5-3E40643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0333" y="14533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37CDCC6-3E28-46FD-89D8-1619C6553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15" y="1982564"/>
            <a:ext cx="3029218" cy="28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2EE94-51ED-4C8B-89FE-42ACD3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Windows Server</a:t>
            </a:r>
            <a:endParaRPr lang="en-AT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E3AEB-9AFB-4D90-B940-99EFA26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AT" dirty="0"/>
              <a:t>auf NT-Basis</a:t>
            </a:r>
          </a:p>
          <a:p>
            <a:pPr marL="0" lvl="0" indent="0">
              <a:buNone/>
            </a:pPr>
            <a:endParaRPr lang="de-AT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AT" dirty="0" err="1"/>
              <a:t>Active</a:t>
            </a:r>
            <a:r>
              <a:rPr lang="de-AT" dirty="0"/>
              <a:t> Directory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de-AT" dirty="0"/>
              <a:t>Zuordnungsliste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de-AT" dirty="0"/>
              <a:t>Automatisierte Verwaltung von Objekten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de-AT" dirty="0"/>
              <a:t>Server Manager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de-AT" dirty="0"/>
              <a:t>Verwaltung von remote &amp; lokalen Rechnern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de-AT" dirty="0"/>
          </a:p>
        </p:txBody>
      </p:sp>
      <p:pic>
        <p:nvPicPr>
          <p:cNvPr id="6" name="Picture 8" descr="Windows 11 Icon Logo PNG | Pnggrid">
            <a:extLst>
              <a:ext uri="{FF2B5EF4-FFF2-40B4-BE49-F238E27FC236}">
                <a16:creationId xmlns:a16="http://schemas.microsoft.com/office/drawing/2014/main" id="{8C76B369-72C2-4136-89E5-3E40643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0333" y="14533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2B1F2F-00B6-4E55-BDE7-E94B65A8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00" y="2751001"/>
            <a:ext cx="3813175" cy="135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4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2EE94-51ED-4C8B-89FE-42ACD3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Windows CE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&amp; Mobile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E3AEB-9AFB-4D90-B940-99EFA26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für simplere Geräte</a:t>
            </a:r>
          </a:p>
          <a:p>
            <a:pPr lvl="1"/>
            <a:r>
              <a:rPr lang="de-AT" dirty="0"/>
              <a:t>Navigationsgeräte</a:t>
            </a:r>
          </a:p>
          <a:p>
            <a:pPr lvl="1"/>
            <a:r>
              <a:rPr lang="de-AT" dirty="0"/>
              <a:t>einige Mobiltelefone</a:t>
            </a:r>
          </a:p>
          <a:p>
            <a:pPr lvl="1"/>
            <a:r>
              <a:rPr lang="de-AT" dirty="0"/>
              <a:t>Handscanner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einfach modifizierbare Oberfläche</a:t>
            </a:r>
          </a:p>
          <a:p>
            <a:r>
              <a:rPr lang="de-AT" dirty="0"/>
              <a:t>Kern von Windows Mobile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Windows Phone 7</a:t>
            </a:r>
          </a:p>
          <a:p>
            <a:r>
              <a:rPr lang="de-AT" dirty="0"/>
              <a:t>Windows Phone 8</a:t>
            </a:r>
          </a:p>
        </p:txBody>
      </p:sp>
      <p:pic>
        <p:nvPicPr>
          <p:cNvPr id="6" name="Picture 8" descr="Windows 11 Icon Logo PNG | Pnggrid">
            <a:extLst>
              <a:ext uri="{FF2B5EF4-FFF2-40B4-BE49-F238E27FC236}">
                <a16:creationId xmlns:a16="http://schemas.microsoft.com/office/drawing/2014/main" id="{8C76B369-72C2-4136-89E5-3E40643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0333" y="145336"/>
            <a:ext cx="989484" cy="9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F092AFB-ED6D-4C15-B0C9-25410AE1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76" y="1057846"/>
            <a:ext cx="6323076" cy="474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D758640-384B-45F2-B62E-3F832311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36" y="1279200"/>
            <a:ext cx="2234064" cy="422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03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AB6405-9B8C-4B4D-BAF6-3B6B95DC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Windows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B72542-644B-46AB-8E3D-0B097B2EC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de-AT" sz="2000" dirty="0"/>
              <a:t>Betriebssysteme</a:t>
            </a:r>
          </a:p>
        </p:txBody>
      </p:sp>
      <p:pic>
        <p:nvPicPr>
          <p:cNvPr id="8" name="Picture 8" descr="Windows 11 Icon Logo PNG | Pnggrid">
            <a:extLst>
              <a:ext uri="{FF2B5EF4-FFF2-40B4-BE49-F238E27FC236}">
                <a16:creationId xmlns:a16="http://schemas.microsoft.com/office/drawing/2014/main" id="{9F5D01BA-FDE0-4A55-AB9B-CCB0120E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" y="890115"/>
            <a:ext cx="5077769" cy="5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5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Benutzerdefinier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EAADB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Breitbild</PresentationFormat>
  <Paragraphs>141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Tw Cen MT</vt:lpstr>
      <vt:lpstr>Office</vt:lpstr>
      <vt:lpstr>Windows</vt:lpstr>
      <vt:lpstr>Microsoft</vt:lpstr>
      <vt:lpstr>Produktlinie</vt:lpstr>
      <vt:lpstr>MS-DOS Linie</vt:lpstr>
      <vt:lpstr>Konkurrenzkampf Apple &amp; Microsoft</vt:lpstr>
      <vt:lpstr>Windows NT</vt:lpstr>
      <vt:lpstr>Windows Server</vt:lpstr>
      <vt:lpstr>Windows CE &amp; Mobile</vt:lpstr>
      <vt:lpstr>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</dc:title>
  <dc:creator>Tim Hofmann</dc:creator>
  <cp:lastModifiedBy>Tim Hofmann</cp:lastModifiedBy>
  <cp:revision>1</cp:revision>
  <dcterms:created xsi:type="dcterms:W3CDTF">2022-03-06T12:09:24Z</dcterms:created>
  <dcterms:modified xsi:type="dcterms:W3CDTF">2022-03-07T16:47:49Z</dcterms:modified>
</cp:coreProperties>
</file>