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9" r:id="rId6"/>
    <p:sldId id="260" r:id="rId7"/>
    <p:sldId id="258" r:id="rId8"/>
    <p:sldId id="256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81FCC-1F56-4B17-BA13-52B99E64458E}" v="19" dt="2021-03-14T17:32:5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095" autoAdjust="0"/>
  </p:normalViewPr>
  <p:slideViewPr>
    <p:cSldViewPr snapToGrid="0">
      <p:cViewPr varScale="1">
        <p:scale>
          <a:sx n="79" d="100"/>
          <a:sy n="79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ofmann" userId="6064ed5f-f7c2-4271-a88f-02ff0becb13b" providerId="ADAL" clId="{2E681FCC-1F56-4B17-BA13-52B99E64458E}"/>
    <pc:docChg chg="undo custSel mod modSld">
      <pc:chgData name="Tim Hofmann" userId="6064ed5f-f7c2-4271-a88f-02ff0becb13b" providerId="ADAL" clId="{2E681FCC-1F56-4B17-BA13-52B99E64458E}" dt="2021-03-14T17:51:47.911" v="1076" actId="20577"/>
      <pc:docMkLst>
        <pc:docMk/>
      </pc:docMkLst>
      <pc:sldChg chg="modNotesTx">
        <pc:chgData name="Tim Hofmann" userId="6064ed5f-f7c2-4271-a88f-02ff0becb13b" providerId="ADAL" clId="{2E681FCC-1F56-4B17-BA13-52B99E64458E}" dt="2021-03-14T17:51:47.911" v="1076" actId="20577"/>
        <pc:sldMkLst>
          <pc:docMk/>
          <pc:sldMk cId="3675658973" sldId="259"/>
        </pc:sldMkLst>
      </pc:sldChg>
      <pc:sldChg chg="addSp delSp modSp mod setClrOvrMap modNotesTx">
        <pc:chgData name="Tim Hofmann" userId="6064ed5f-f7c2-4271-a88f-02ff0becb13b" providerId="ADAL" clId="{2E681FCC-1F56-4B17-BA13-52B99E64458E}" dt="2021-03-14T17:32:59.869" v="507" actId="1076"/>
        <pc:sldMkLst>
          <pc:docMk/>
          <pc:sldMk cId="1201442400" sldId="262"/>
        </pc:sldMkLst>
        <pc:spChg chg="mod ord">
          <ac:chgData name="Tim Hofmann" userId="6064ed5f-f7c2-4271-a88f-02ff0becb13b" providerId="ADAL" clId="{2E681FCC-1F56-4B17-BA13-52B99E64458E}" dt="2021-03-14T17:32:15.744" v="502" actId="26606"/>
          <ac:spMkLst>
            <pc:docMk/>
            <pc:sldMk cId="1201442400" sldId="262"/>
            <ac:spMk id="4" creationId="{984D6414-CE73-4B4E-A41D-E3C3ED5A2AF4}"/>
          </ac:spMkLst>
        </pc:spChg>
        <pc:spChg chg="mod ord">
          <ac:chgData name="Tim Hofmann" userId="6064ed5f-f7c2-4271-a88f-02ff0becb13b" providerId="ADAL" clId="{2E681FCC-1F56-4B17-BA13-52B99E64458E}" dt="2021-03-14T17:32:15.744" v="502" actId="26606"/>
          <ac:spMkLst>
            <pc:docMk/>
            <pc:sldMk cId="1201442400" sldId="262"/>
            <ac:spMk id="5" creationId="{5C634023-32EF-4354-A36C-61A4352941F3}"/>
          </ac:spMkLst>
        </pc:spChg>
        <pc:spChg chg="del">
          <ac:chgData name="Tim Hofmann" userId="6064ed5f-f7c2-4271-a88f-02ff0becb13b" providerId="ADAL" clId="{2E681FCC-1F56-4B17-BA13-52B99E64458E}" dt="2021-03-14T17:30:35.659" v="493" actId="26606"/>
          <ac:spMkLst>
            <pc:docMk/>
            <pc:sldMk cId="1201442400" sldId="262"/>
            <ac:spMk id="86" creationId="{0DE6A193-4755-479A-BC6F-A7EBCA73BE1A}"/>
          </ac:spMkLst>
        </pc:spChg>
        <pc:spChg chg="del">
          <ac:chgData name="Tim Hofmann" userId="6064ed5f-f7c2-4271-a88f-02ff0becb13b" providerId="ADAL" clId="{2E681FCC-1F56-4B17-BA13-52B99E64458E}" dt="2021-03-14T17:30:35.659" v="493" actId="26606"/>
          <ac:spMkLst>
            <pc:docMk/>
            <pc:sldMk cId="1201442400" sldId="262"/>
            <ac:spMk id="88" creationId="{B2DC8709-0A70-45A9-A160-4B831CAB1A43}"/>
          </ac:spMkLst>
        </pc:spChg>
        <pc:spChg chg="del">
          <ac:chgData name="Tim Hofmann" userId="6064ed5f-f7c2-4271-a88f-02ff0becb13b" providerId="ADAL" clId="{2E681FCC-1F56-4B17-BA13-52B99E64458E}" dt="2021-03-14T17:30:35.659" v="493" actId="26606"/>
          <ac:spMkLst>
            <pc:docMk/>
            <pc:sldMk cId="1201442400" sldId="262"/>
            <ac:spMk id="90" creationId="{E613F699-B53E-4E9A-B7E8-4979FEF428EA}"/>
          </ac:spMkLst>
        </pc:spChg>
        <pc:spChg chg="add del">
          <ac:chgData name="Tim Hofmann" userId="6064ed5f-f7c2-4271-a88f-02ff0becb13b" providerId="ADAL" clId="{2E681FCC-1F56-4B17-BA13-52B99E64458E}" dt="2021-03-14T17:32:42.776" v="504" actId="26606"/>
          <ac:spMkLst>
            <pc:docMk/>
            <pc:sldMk cId="1201442400" sldId="262"/>
            <ac:spMk id="139" creationId="{0DE6A193-4755-479A-BC6F-A7EBCA73BE1A}"/>
          </ac:spMkLst>
        </pc:spChg>
        <pc:spChg chg="add del">
          <ac:chgData name="Tim Hofmann" userId="6064ed5f-f7c2-4271-a88f-02ff0becb13b" providerId="ADAL" clId="{2E681FCC-1F56-4B17-BA13-52B99E64458E}" dt="2021-03-14T17:32:42.776" v="504" actId="26606"/>
          <ac:spMkLst>
            <pc:docMk/>
            <pc:sldMk cId="1201442400" sldId="262"/>
            <ac:spMk id="141" creationId="{B2DC8709-0A70-45A9-A160-4B831CAB1A43}"/>
          </ac:spMkLst>
        </pc:spChg>
        <pc:spChg chg="add del">
          <ac:chgData name="Tim Hofmann" userId="6064ed5f-f7c2-4271-a88f-02ff0becb13b" providerId="ADAL" clId="{2E681FCC-1F56-4B17-BA13-52B99E64458E}" dt="2021-03-14T17:32:42.776" v="504" actId="26606"/>
          <ac:spMkLst>
            <pc:docMk/>
            <pc:sldMk cId="1201442400" sldId="262"/>
            <ac:spMk id="143" creationId="{E613F699-B53E-4E9A-B7E8-4979FEF428EA}"/>
          </ac:spMkLst>
        </pc:spChg>
        <pc:spChg chg="add del">
          <ac:chgData name="Tim Hofmann" userId="6064ed5f-f7c2-4271-a88f-02ff0becb13b" providerId="ADAL" clId="{2E681FCC-1F56-4B17-BA13-52B99E64458E}" dt="2021-03-14T17:30:54.543" v="497" actId="26606"/>
          <ac:spMkLst>
            <pc:docMk/>
            <pc:sldMk cId="1201442400" sldId="262"/>
            <ac:spMk id="192" creationId="{5EB73228-F09B-409F-9EC1-7E853C4F5B43}"/>
          </ac:spMkLst>
        </pc:spChg>
        <pc:spChg chg="add del">
          <ac:chgData name="Tim Hofmann" userId="6064ed5f-f7c2-4271-a88f-02ff0becb13b" providerId="ADAL" clId="{2E681FCC-1F56-4B17-BA13-52B99E64458E}" dt="2021-03-14T17:30:54.543" v="497" actId="26606"/>
          <ac:spMkLst>
            <pc:docMk/>
            <pc:sldMk cId="1201442400" sldId="262"/>
            <ac:spMk id="193" creationId="{3150A4AE-7BE7-480D-BD8C-3951E6479910}"/>
          </ac:spMkLst>
        </pc:spChg>
        <pc:spChg chg="add">
          <ac:chgData name="Tim Hofmann" userId="6064ed5f-f7c2-4271-a88f-02ff0becb13b" providerId="ADAL" clId="{2E681FCC-1F56-4B17-BA13-52B99E64458E}" dt="2021-03-14T17:32:42.776" v="504" actId="26606"/>
          <ac:spMkLst>
            <pc:docMk/>
            <pc:sldMk cId="1201442400" sldId="262"/>
            <ac:spMk id="194" creationId="{E613F699-B53E-4E9A-B7E8-4979FEF428EA}"/>
          </ac:spMkLst>
        </pc:spChg>
        <pc:spChg chg="add del">
          <ac:chgData name="Tim Hofmann" userId="6064ed5f-f7c2-4271-a88f-02ff0becb13b" providerId="ADAL" clId="{2E681FCC-1F56-4B17-BA13-52B99E64458E}" dt="2021-03-14T17:32:15.744" v="502" actId="26606"/>
          <ac:spMkLst>
            <pc:docMk/>
            <pc:sldMk cId="1201442400" sldId="262"/>
            <ac:spMk id="1034" creationId="{17CDB40A-75BB-4498-A20B-59C3984A3A94}"/>
          </ac:spMkLst>
        </pc:spChg>
        <pc:spChg chg="add">
          <ac:chgData name="Tim Hofmann" userId="6064ed5f-f7c2-4271-a88f-02ff0becb13b" providerId="ADAL" clId="{2E681FCC-1F56-4B17-BA13-52B99E64458E}" dt="2021-03-14T17:32:42.776" v="504" actId="26606"/>
          <ac:spMkLst>
            <pc:docMk/>
            <pc:sldMk cId="1201442400" sldId="262"/>
            <ac:spMk id="1035" creationId="{0DE6A193-4755-479A-BC6F-A7EBCA73BE1A}"/>
          </ac:spMkLst>
        </pc:spChg>
        <pc:spChg chg="add">
          <ac:chgData name="Tim Hofmann" userId="6064ed5f-f7c2-4271-a88f-02ff0becb13b" providerId="ADAL" clId="{2E681FCC-1F56-4B17-BA13-52B99E64458E}" dt="2021-03-14T17:32:42.776" v="504" actId="26606"/>
          <ac:spMkLst>
            <pc:docMk/>
            <pc:sldMk cId="1201442400" sldId="262"/>
            <ac:spMk id="1036" creationId="{B2DC8709-0A70-45A9-A160-4B831CAB1A43}"/>
          </ac:spMkLst>
        </pc:spChg>
        <pc:picChg chg="add del mod">
          <ac:chgData name="Tim Hofmann" userId="6064ed5f-f7c2-4271-a88f-02ff0becb13b" providerId="ADAL" clId="{2E681FCC-1F56-4B17-BA13-52B99E64458E}" dt="2021-03-14T17:29:42.278" v="486" actId="478"/>
          <ac:picMkLst>
            <pc:docMk/>
            <pc:sldMk cId="1201442400" sldId="262"/>
            <ac:picMk id="1026" creationId="{C709B204-12F7-4ECD-8D23-AF7B5E5E7F9A}"/>
          </ac:picMkLst>
        </pc:picChg>
        <pc:picChg chg="add del mod">
          <ac:chgData name="Tim Hofmann" userId="6064ed5f-f7c2-4271-a88f-02ff0becb13b" providerId="ADAL" clId="{2E681FCC-1F56-4B17-BA13-52B99E64458E}" dt="2021-03-14T17:29:52.496" v="490" actId="478"/>
          <ac:picMkLst>
            <pc:docMk/>
            <pc:sldMk cId="1201442400" sldId="262"/>
            <ac:picMk id="1028" creationId="{F0594F90-0199-4D49-B42C-20CEF499371A}"/>
          </ac:picMkLst>
        </pc:picChg>
        <pc:picChg chg="add del mod ord">
          <ac:chgData name="Tim Hofmann" userId="6064ed5f-f7c2-4271-a88f-02ff0becb13b" providerId="ADAL" clId="{2E681FCC-1F56-4B17-BA13-52B99E64458E}" dt="2021-03-14T17:31:06.034" v="498" actId="478"/>
          <ac:picMkLst>
            <pc:docMk/>
            <pc:sldMk cId="1201442400" sldId="262"/>
            <ac:picMk id="1030" creationId="{63FFA003-0951-4047-AEF5-E1A2E2FFB7F6}"/>
          </ac:picMkLst>
        </pc:picChg>
        <pc:picChg chg="add mod ord">
          <ac:chgData name="Tim Hofmann" userId="6064ed5f-f7c2-4271-a88f-02ff0becb13b" providerId="ADAL" clId="{2E681FCC-1F56-4B17-BA13-52B99E64458E}" dt="2021-03-14T17:32:59.869" v="507" actId="1076"/>
          <ac:picMkLst>
            <pc:docMk/>
            <pc:sldMk cId="1201442400" sldId="262"/>
            <ac:picMk id="1032" creationId="{FC4DEFB5-5E4A-4A7E-B054-FF228608BB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D101E-07DE-4DF7-AAA0-BAD288A1164E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A1E2A-5100-4A3F-A1D2-6A81A18848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0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 err="1"/>
              <a:t>Willkommen</a:t>
            </a:r>
            <a:r>
              <a:rPr lang="en-AT" dirty="0"/>
              <a:t> </a:t>
            </a:r>
            <a:r>
              <a:rPr lang="en-AT" dirty="0" err="1"/>
              <a:t>bei</a:t>
            </a:r>
            <a:r>
              <a:rPr lang="en-AT" dirty="0"/>
              <a:t> </a:t>
            </a:r>
            <a:r>
              <a:rPr lang="en-AT" dirty="0" err="1"/>
              <a:t>meiner</a:t>
            </a:r>
            <a:r>
              <a:rPr lang="en-AT" dirty="0"/>
              <a:t> </a:t>
            </a:r>
            <a:r>
              <a:rPr lang="en-AT" dirty="0" err="1"/>
              <a:t>Präsentation</a:t>
            </a:r>
            <a:r>
              <a:rPr lang="en-AT" dirty="0"/>
              <a:t> Streamingdienste vs TV</a:t>
            </a:r>
          </a:p>
          <a:p>
            <a:endParaRPr lang="en-AT" dirty="0"/>
          </a:p>
          <a:p>
            <a:r>
              <a:rPr lang="en-AT" dirty="0"/>
              <a:t>Ich </a:t>
            </a:r>
            <a:r>
              <a:rPr lang="en-AT" dirty="0" err="1"/>
              <a:t>werde</a:t>
            </a:r>
            <a:r>
              <a:rPr lang="en-AT" dirty="0"/>
              <a:t> </a:t>
            </a:r>
            <a:r>
              <a:rPr lang="en-AT" dirty="0" err="1"/>
              <a:t>über</a:t>
            </a:r>
            <a:endParaRPr lang="en-AT" dirty="0"/>
          </a:p>
          <a:p>
            <a:pPr marL="171450" indent="-171450">
              <a:buFontTx/>
              <a:buChar char="-"/>
            </a:pPr>
            <a:r>
              <a:rPr lang="en-GB" dirty="0"/>
              <a:t>D</a:t>
            </a:r>
            <a:r>
              <a:rPr lang="en-AT" dirty="0"/>
              <a:t>as </a:t>
            </a:r>
            <a:r>
              <a:rPr lang="en-AT" dirty="0" err="1"/>
              <a:t>Geschäftsmodell</a:t>
            </a:r>
            <a:r>
              <a:rPr lang="en-AT" dirty="0"/>
              <a:t> von </a:t>
            </a:r>
            <a:r>
              <a:rPr lang="en-AT" dirty="0" err="1"/>
              <a:t>Streamingplattformen</a:t>
            </a:r>
            <a:endParaRPr lang="en-AT" dirty="0"/>
          </a:p>
          <a:p>
            <a:pPr marL="171450" indent="-171450">
              <a:buFontTx/>
              <a:buChar char="-"/>
            </a:pPr>
            <a:r>
              <a:rPr lang="en-GB" dirty="0"/>
              <a:t>D</a:t>
            </a:r>
            <a:r>
              <a:rPr lang="en-AT" dirty="0" err="1"/>
              <a:t>eren</a:t>
            </a:r>
            <a:r>
              <a:rPr lang="en-AT" dirty="0"/>
              <a:t> </a:t>
            </a:r>
            <a:r>
              <a:rPr lang="en-AT" dirty="0" err="1"/>
              <a:t>Nutzern</a:t>
            </a:r>
            <a:r>
              <a:rPr lang="en-AT" dirty="0"/>
              <a:t> und </a:t>
            </a:r>
            <a:r>
              <a:rPr lang="en-AT" dirty="0" err="1"/>
              <a:t>Publikum</a:t>
            </a:r>
            <a:endParaRPr lang="en-AT" dirty="0"/>
          </a:p>
          <a:p>
            <a:pPr marL="171450" indent="-171450">
              <a:buFontTx/>
              <a:buChar char="-"/>
            </a:pPr>
            <a:r>
              <a:rPr lang="en-GB" dirty="0"/>
              <a:t>W</a:t>
            </a:r>
            <a:r>
              <a:rPr lang="en-AT" dirty="0"/>
              <a:t>as </a:t>
            </a:r>
            <a:r>
              <a:rPr lang="en-AT" dirty="0" err="1"/>
              <a:t>angeboten</a:t>
            </a:r>
            <a:r>
              <a:rPr lang="en-AT" dirty="0"/>
              <a:t> </a:t>
            </a:r>
            <a:r>
              <a:rPr lang="en-AT" dirty="0" err="1"/>
              <a:t>wird</a:t>
            </a:r>
            <a:endParaRPr lang="en-AT" dirty="0"/>
          </a:p>
          <a:p>
            <a:pPr marL="171450" indent="-171450">
              <a:buFontTx/>
              <a:buChar char="-"/>
            </a:pPr>
            <a:r>
              <a:rPr lang="en-AT" dirty="0" err="1"/>
              <a:t>Kosten</a:t>
            </a:r>
            <a:endParaRPr lang="en-AT" dirty="0"/>
          </a:p>
          <a:p>
            <a:pPr marL="171450" indent="-171450">
              <a:buFontTx/>
              <a:buChar char="-"/>
            </a:pPr>
            <a:r>
              <a:rPr lang="en-AT" dirty="0" err="1"/>
              <a:t>Werbung</a:t>
            </a:r>
            <a:endParaRPr lang="en-AT" dirty="0"/>
          </a:p>
          <a:p>
            <a:pPr marL="171450" indent="-171450">
              <a:buFontTx/>
              <a:buChar char="-"/>
            </a:pPr>
            <a:r>
              <a:rPr lang="en-GB" dirty="0"/>
              <a:t>U</a:t>
            </a:r>
            <a:r>
              <a:rPr lang="en-AT" dirty="0" err="1"/>
              <a:t>nd</a:t>
            </a:r>
            <a:r>
              <a:rPr lang="en-AT" dirty="0"/>
              <a:t> </a:t>
            </a:r>
            <a:r>
              <a:rPr lang="en-AT" dirty="0" err="1"/>
              <a:t>über</a:t>
            </a:r>
            <a:r>
              <a:rPr lang="en-AT" dirty="0"/>
              <a:t> die Zukunft von TV und Streaming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1E2A-5100-4A3F-A1D2-6A81A18848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43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T" dirty="0" err="1"/>
              <a:t>Abonnenten</a:t>
            </a:r>
            <a:r>
              <a:rPr lang="en-AT" dirty="0"/>
              <a:t>/Subscriptions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</a:t>
            </a:r>
            <a:r>
              <a:rPr lang="en-AT" dirty="0" err="1"/>
              <a:t>onatlicher</a:t>
            </a:r>
            <a:r>
              <a:rPr lang="en-AT" dirty="0"/>
              <a:t> </a:t>
            </a:r>
            <a:r>
              <a:rPr lang="en-AT" dirty="0" err="1"/>
              <a:t>Preis</a:t>
            </a:r>
            <a:r>
              <a:rPr lang="en-AT" dirty="0"/>
              <a:t> </a:t>
            </a:r>
            <a:r>
              <a:rPr lang="en-AT" dirty="0" err="1"/>
              <a:t>zwischen</a:t>
            </a:r>
            <a:r>
              <a:rPr lang="en-AT" dirty="0"/>
              <a:t> 8€ – 20€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Z</a:t>
            </a:r>
            <a:r>
              <a:rPr lang="en-AT" dirty="0" err="1"/>
              <a:t>ahlen</a:t>
            </a:r>
            <a:r>
              <a:rPr lang="en-AT" dirty="0"/>
              <a:t> </a:t>
            </a:r>
            <a:r>
              <a:rPr lang="en-AT" dirty="0" err="1"/>
              <a:t>für</a:t>
            </a:r>
            <a:r>
              <a:rPr lang="en-AT" dirty="0"/>
              <a:t> Video on demand</a:t>
            </a:r>
          </a:p>
          <a:p>
            <a:pPr marL="457200" lvl="1" indent="0">
              <a:buFontTx/>
              <a:buNone/>
            </a:pPr>
            <a:endParaRPr lang="en-AT" dirty="0"/>
          </a:p>
          <a:p>
            <a:pPr marL="171450" lvl="0" indent="-171450">
              <a:buFontTx/>
              <a:buChar char="-"/>
            </a:pPr>
            <a:r>
              <a:rPr lang="en-AT" dirty="0"/>
              <a:t>Original </a:t>
            </a:r>
            <a:r>
              <a:rPr lang="en-AT" dirty="0" err="1"/>
              <a:t>Serien</a:t>
            </a:r>
            <a:r>
              <a:rPr lang="en-AT" dirty="0"/>
              <a:t>/</a:t>
            </a:r>
            <a:r>
              <a:rPr lang="en-AT" dirty="0" err="1"/>
              <a:t>Filme</a:t>
            </a:r>
            <a:r>
              <a:rPr lang="en-AT" dirty="0"/>
              <a:t> </a:t>
            </a:r>
            <a:r>
              <a:rPr lang="en-AT" dirty="0" err="1"/>
              <a:t>aus</a:t>
            </a:r>
            <a:r>
              <a:rPr lang="en-AT" dirty="0"/>
              <a:t> </a:t>
            </a:r>
            <a:r>
              <a:rPr lang="en-AT" dirty="0" err="1"/>
              <a:t>Eigenproduktio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AT" dirty="0"/>
              <a:t>Nur </a:t>
            </a:r>
            <a:r>
              <a:rPr lang="en-AT" dirty="0" err="1"/>
              <a:t>verfügbar</a:t>
            </a:r>
            <a:r>
              <a:rPr lang="en-AT" dirty="0"/>
              <a:t> auf </a:t>
            </a:r>
            <a:r>
              <a:rPr lang="en-AT" dirty="0" err="1"/>
              <a:t>einem</a:t>
            </a:r>
            <a:r>
              <a:rPr lang="en-AT" dirty="0"/>
              <a:t> </a:t>
            </a:r>
            <a:r>
              <a:rPr lang="en-AT" dirty="0" err="1"/>
              <a:t>einzigen</a:t>
            </a:r>
            <a:r>
              <a:rPr lang="en-AT" dirty="0"/>
              <a:t> Service</a:t>
            </a:r>
          </a:p>
          <a:p>
            <a:pPr marL="628650" lvl="1" indent="-171450">
              <a:buFontTx/>
              <a:buChar char="-"/>
            </a:pPr>
            <a:r>
              <a:rPr lang="en-AT" dirty="0"/>
              <a:t>Oft </a:t>
            </a:r>
            <a:r>
              <a:rPr lang="en-AT" dirty="0" err="1"/>
              <a:t>ganze</a:t>
            </a:r>
            <a:r>
              <a:rPr lang="en-AT" dirty="0"/>
              <a:t> </a:t>
            </a:r>
            <a:r>
              <a:rPr lang="en-AT" dirty="0" err="1"/>
              <a:t>Serien</a:t>
            </a:r>
            <a:r>
              <a:rPr lang="en-AT" dirty="0"/>
              <a:t> </a:t>
            </a:r>
            <a:r>
              <a:rPr lang="en-AT" dirty="0" err="1"/>
              <a:t>als</a:t>
            </a:r>
            <a:r>
              <a:rPr lang="en-AT" dirty="0"/>
              <a:t> </a:t>
            </a:r>
            <a:r>
              <a:rPr lang="en-AT" dirty="0" err="1"/>
              <a:t>ganzes</a:t>
            </a:r>
            <a:r>
              <a:rPr lang="en-AT" dirty="0"/>
              <a:t> </a:t>
            </a:r>
            <a:r>
              <a:rPr lang="en-AT" dirty="0" err="1"/>
              <a:t>veröffentlicht</a:t>
            </a:r>
            <a:r>
              <a:rPr lang="en-AT" dirty="0"/>
              <a:t> -&gt; </a:t>
            </a:r>
            <a:r>
              <a:rPr lang="en-AT" dirty="0" err="1"/>
              <a:t>wenig</a:t>
            </a:r>
            <a:r>
              <a:rPr lang="en-AT" dirty="0"/>
              <a:t> </a:t>
            </a:r>
            <a:r>
              <a:rPr lang="en-AT" dirty="0" err="1"/>
              <a:t>Wartezeit</a:t>
            </a:r>
            <a:endParaRPr lang="en-AT" dirty="0"/>
          </a:p>
          <a:p>
            <a:pPr marL="628650" lvl="1" indent="-171450">
              <a:buFontTx/>
              <a:buChar char="-"/>
            </a:pPr>
            <a:endParaRPr lang="en-AT" dirty="0"/>
          </a:p>
          <a:p>
            <a:pPr marL="628650" lvl="1" indent="-171450">
              <a:buFontTx/>
              <a:buChar char="-"/>
            </a:pPr>
            <a:r>
              <a:rPr lang="en-AT" dirty="0" err="1"/>
              <a:t>z.B.</a:t>
            </a:r>
            <a:r>
              <a:rPr lang="en-AT" dirty="0"/>
              <a:t> Netflix Original Series</a:t>
            </a:r>
          </a:p>
          <a:p>
            <a:pPr marL="1085850" lvl="2" indent="-171450">
              <a:buFontTx/>
              <a:buChar char="-"/>
            </a:pPr>
            <a:r>
              <a:rPr lang="en-AT" dirty="0"/>
              <a:t>Stranger Things (15 </a:t>
            </a:r>
            <a:r>
              <a:rPr lang="en-AT" dirty="0" err="1"/>
              <a:t>millionen</a:t>
            </a:r>
            <a:r>
              <a:rPr lang="en-AT" dirty="0"/>
              <a:t> dollar an </a:t>
            </a:r>
            <a:r>
              <a:rPr lang="en-AT" dirty="0" err="1"/>
              <a:t>kosten</a:t>
            </a:r>
            <a:r>
              <a:rPr lang="en-AT" dirty="0"/>
              <a:t> pro episode in der </a:t>
            </a:r>
            <a:r>
              <a:rPr lang="en-AT" dirty="0" err="1"/>
              <a:t>letzten</a:t>
            </a:r>
            <a:r>
              <a:rPr lang="en-AT" dirty="0"/>
              <a:t> </a:t>
            </a:r>
            <a:r>
              <a:rPr lang="en-AT" dirty="0" err="1"/>
              <a:t>Staffel</a:t>
            </a:r>
            <a:r>
              <a:rPr lang="en-AT" dirty="0"/>
              <a:t> -&gt; 90 </a:t>
            </a:r>
            <a:r>
              <a:rPr lang="en-AT" dirty="0" err="1"/>
              <a:t>millionen</a:t>
            </a:r>
            <a:r>
              <a:rPr lang="en-AT" dirty="0"/>
              <a:t> dollar </a:t>
            </a:r>
            <a:r>
              <a:rPr lang="en-AT" dirty="0" err="1"/>
              <a:t>kosten</a:t>
            </a:r>
            <a:r>
              <a:rPr lang="en-AT" dirty="0"/>
              <a:t> </a:t>
            </a:r>
            <a:r>
              <a:rPr lang="en-AT" dirty="0" err="1"/>
              <a:t>nur</a:t>
            </a:r>
            <a:r>
              <a:rPr lang="en-AT" dirty="0"/>
              <a:t> die </a:t>
            </a:r>
            <a:r>
              <a:rPr lang="en-AT" dirty="0" err="1"/>
              <a:t>letze</a:t>
            </a:r>
            <a:r>
              <a:rPr lang="en-AT" dirty="0"/>
              <a:t> </a:t>
            </a:r>
            <a:r>
              <a:rPr lang="en-AT" dirty="0" err="1"/>
              <a:t>staffel</a:t>
            </a:r>
            <a:r>
              <a:rPr lang="en-AT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AT" dirty="0"/>
              <a:t>D</a:t>
            </a:r>
            <a:r>
              <a:rPr lang="en-GB" dirty="0"/>
              <a:t>i</a:t>
            </a:r>
            <a:r>
              <a:rPr lang="en-AT" dirty="0"/>
              <a:t>e </a:t>
            </a:r>
            <a:r>
              <a:rPr lang="en-AT" dirty="0" err="1"/>
              <a:t>Hauptrollen</a:t>
            </a:r>
            <a:r>
              <a:rPr lang="en-AT" dirty="0"/>
              <a:t> </a:t>
            </a:r>
            <a:r>
              <a:rPr lang="en-AT" dirty="0" err="1"/>
              <a:t>bekamen</a:t>
            </a:r>
            <a:r>
              <a:rPr lang="en-AT" dirty="0"/>
              <a:t> pro </a:t>
            </a:r>
            <a:r>
              <a:rPr lang="en-AT" dirty="0" err="1"/>
              <a:t>Staffel</a:t>
            </a:r>
            <a:r>
              <a:rPr lang="en-AT" dirty="0"/>
              <a:t> von 1,2 </a:t>
            </a:r>
            <a:r>
              <a:rPr lang="en-AT" dirty="0" err="1"/>
              <a:t>millionen</a:t>
            </a:r>
            <a:r>
              <a:rPr lang="en-AT" dirty="0"/>
              <a:t> bis </a:t>
            </a:r>
            <a:r>
              <a:rPr lang="en-AT" dirty="0" err="1"/>
              <a:t>zu</a:t>
            </a:r>
            <a:r>
              <a:rPr lang="en-AT" dirty="0"/>
              <a:t> 2.8 </a:t>
            </a:r>
            <a:r>
              <a:rPr lang="en-AT" dirty="0" err="1"/>
              <a:t>millionen</a:t>
            </a:r>
            <a:r>
              <a:rPr lang="en-AT" dirty="0"/>
              <a:t> dollar</a:t>
            </a:r>
          </a:p>
          <a:p>
            <a:pPr marL="1085850" lvl="2" indent="-171450">
              <a:buFontTx/>
              <a:buChar char="-"/>
            </a:pPr>
            <a:endParaRPr lang="en-AT" dirty="0"/>
          </a:p>
          <a:p>
            <a:pPr marL="1085850" lvl="2" indent="-171450">
              <a:buFontTx/>
              <a:buChar char="-"/>
            </a:pPr>
            <a:r>
              <a:rPr lang="en-AT" dirty="0" err="1"/>
              <a:t>Allerdings</a:t>
            </a:r>
            <a:r>
              <a:rPr lang="en-AT" dirty="0"/>
              <a:t> </a:t>
            </a:r>
            <a:r>
              <a:rPr lang="en-AT" dirty="0" err="1"/>
              <a:t>sind</a:t>
            </a:r>
            <a:r>
              <a:rPr lang="en-AT" dirty="0"/>
              <a:t> die </a:t>
            </a:r>
            <a:r>
              <a:rPr lang="en-AT" dirty="0" err="1"/>
              <a:t>Einkommen</a:t>
            </a:r>
            <a:r>
              <a:rPr lang="en-AT" dirty="0"/>
              <a:t> der Original </a:t>
            </a:r>
            <a:r>
              <a:rPr lang="en-AT" dirty="0" err="1"/>
              <a:t>Serien</a:t>
            </a:r>
            <a:r>
              <a:rPr lang="en-AT" dirty="0"/>
              <a:t> </a:t>
            </a:r>
            <a:r>
              <a:rPr lang="en-AT" dirty="0" err="1"/>
              <a:t>sehr</a:t>
            </a:r>
            <a:r>
              <a:rPr lang="en-AT" dirty="0"/>
              <a:t> </a:t>
            </a:r>
            <a:r>
              <a:rPr lang="en-AT" dirty="0" err="1"/>
              <a:t>abhängig</a:t>
            </a:r>
            <a:r>
              <a:rPr lang="en-AT" dirty="0"/>
              <a:t> von </a:t>
            </a:r>
            <a:r>
              <a:rPr lang="en-AT" dirty="0" err="1"/>
              <a:t>deren</a:t>
            </a:r>
            <a:r>
              <a:rPr lang="en-AT" dirty="0"/>
              <a:t> </a:t>
            </a:r>
            <a:r>
              <a:rPr lang="en-AT" dirty="0" err="1"/>
              <a:t>Erfolg</a:t>
            </a:r>
            <a:r>
              <a:rPr lang="en-AT" dirty="0"/>
              <a:t>. Und </a:t>
            </a:r>
            <a:r>
              <a:rPr lang="en-AT" dirty="0" err="1"/>
              <a:t>wenn</a:t>
            </a:r>
            <a:r>
              <a:rPr lang="en-AT" dirty="0"/>
              <a:t> die Serie </a:t>
            </a:r>
            <a:r>
              <a:rPr lang="en-AT" dirty="0" err="1"/>
              <a:t>floppt</a:t>
            </a:r>
            <a:r>
              <a:rPr lang="en-AT" dirty="0"/>
              <a:t> </a:t>
            </a:r>
            <a:r>
              <a:rPr lang="en-AT" dirty="0" err="1"/>
              <a:t>wird</a:t>
            </a:r>
            <a:r>
              <a:rPr lang="en-AT" dirty="0"/>
              <a:t> </a:t>
            </a:r>
            <a:r>
              <a:rPr lang="en-AT" dirty="0" err="1"/>
              <a:t>diese</a:t>
            </a:r>
            <a:r>
              <a:rPr lang="en-AT" dirty="0"/>
              <a:t> </a:t>
            </a:r>
            <a:r>
              <a:rPr lang="en-AT" dirty="0" err="1"/>
              <a:t>eingestellt</a:t>
            </a:r>
            <a:r>
              <a:rPr lang="en-AT" dirty="0"/>
              <a:t>, </a:t>
            </a:r>
            <a:r>
              <a:rPr lang="en-AT" dirty="0" err="1"/>
              <a:t>wonach</a:t>
            </a:r>
            <a:r>
              <a:rPr lang="en-AT" dirty="0"/>
              <a:t> </a:t>
            </a:r>
            <a:r>
              <a:rPr lang="en-AT" dirty="0" err="1"/>
              <a:t>viele</a:t>
            </a:r>
            <a:r>
              <a:rPr lang="en-AT" dirty="0"/>
              <a:t> </a:t>
            </a:r>
            <a:r>
              <a:rPr lang="en-AT" dirty="0" err="1"/>
              <a:t>dann</a:t>
            </a:r>
            <a:r>
              <a:rPr lang="en-AT" dirty="0"/>
              <a:t> </a:t>
            </a:r>
            <a:r>
              <a:rPr lang="en-AT" dirty="0" err="1"/>
              <a:t>durch</a:t>
            </a:r>
            <a:r>
              <a:rPr lang="en-AT"/>
              <a:t> die </a:t>
            </a:r>
            <a:r>
              <a:rPr lang="en-AT" dirty="0"/>
              <a:t>Finger </a:t>
            </a:r>
            <a:r>
              <a:rPr lang="en-AT" dirty="0" err="1"/>
              <a:t>schauen</a:t>
            </a:r>
            <a:r>
              <a:rPr lang="en-AT" dirty="0"/>
              <a:t>.</a:t>
            </a:r>
          </a:p>
          <a:p>
            <a:pPr marL="457200" lvl="1" indent="0">
              <a:buFontTx/>
              <a:buNone/>
            </a:pPr>
            <a:endParaRPr lang="en-AT" dirty="0"/>
          </a:p>
          <a:p>
            <a:pPr marL="171450" lvl="0" indent="-171450">
              <a:buFontTx/>
              <a:buChar char="-"/>
            </a:pPr>
            <a:r>
              <a:rPr lang="en-AT" dirty="0" err="1"/>
              <a:t>Viele</a:t>
            </a:r>
            <a:r>
              <a:rPr lang="en-AT" dirty="0"/>
              <a:t> </a:t>
            </a:r>
            <a:r>
              <a:rPr lang="en-AT" dirty="0" err="1"/>
              <a:t>andere</a:t>
            </a:r>
            <a:r>
              <a:rPr lang="en-AT" dirty="0"/>
              <a:t> </a:t>
            </a:r>
            <a:r>
              <a:rPr lang="en-AT" dirty="0" err="1"/>
              <a:t>beliebte</a:t>
            </a:r>
            <a:r>
              <a:rPr lang="en-AT" dirty="0"/>
              <a:t> </a:t>
            </a:r>
            <a:r>
              <a:rPr lang="en-AT" dirty="0" err="1"/>
              <a:t>Serien</a:t>
            </a:r>
            <a:r>
              <a:rPr lang="en-AT" dirty="0"/>
              <a:t>/</a:t>
            </a:r>
            <a:r>
              <a:rPr lang="en-AT" dirty="0" err="1"/>
              <a:t>Filme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GB" dirty="0"/>
              <a:t>V</a:t>
            </a:r>
            <a:r>
              <a:rPr lang="en-AT" dirty="0"/>
              <a:t>on Netflix </a:t>
            </a:r>
            <a:r>
              <a:rPr lang="en-AT" dirty="0" err="1"/>
              <a:t>Rechte</a:t>
            </a:r>
            <a:r>
              <a:rPr lang="en-AT" dirty="0"/>
              <a:t> </a:t>
            </a:r>
            <a:r>
              <a:rPr lang="en-AT" dirty="0" err="1"/>
              <a:t>erkauft</a:t>
            </a:r>
            <a:r>
              <a:rPr lang="en-AT" dirty="0"/>
              <a:t> um </a:t>
            </a:r>
            <a:r>
              <a:rPr lang="en-AT" dirty="0" err="1"/>
              <a:t>sie</a:t>
            </a:r>
            <a:r>
              <a:rPr lang="en-AT" dirty="0"/>
              <a:t> </a:t>
            </a:r>
            <a:r>
              <a:rPr lang="en-AT" dirty="0" err="1"/>
              <a:t>zeigen</a:t>
            </a:r>
            <a:r>
              <a:rPr lang="en-AT" dirty="0"/>
              <a:t> </a:t>
            </a:r>
            <a:r>
              <a:rPr lang="en-AT" dirty="0" err="1"/>
              <a:t>zu</a:t>
            </a:r>
            <a:r>
              <a:rPr lang="en-AT" dirty="0"/>
              <a:t> </a:t>
            </a:r>
            <a:r>
              <a:rPr lang="en-AT" dirty="0" err="1"/>
              <a:t>können</a:t>
            </a:r>
            <a:endParaRPr lang="en-AT" dirty="0"/>
          </a:p>
          <a:p>
            <a:pPr marL="457200" lvl="1" indent="0">
              <a:buFontTx/>
              <a:buNone/>
            </a:pPr>
            <a:endParaRPr lang="en-AT" dirty="0"/>
          </a:p>
          <a:p>
            <a:pPr marL="171450" lvl="0" indent="-171450">
              <a:buFontTx/>
              <a:buChar char="-"/>
            </a:pPr>
            <a:r>
              <a:rPr lang="en-AT" dirty="0"/>
              <a:t>On Demand </a:t>
            </a:r>
            <a:r>
              <a:rPr lang="en-AT" dirty="0" err="1"/>
              <a:t>praktischer</a:t>
            </a:r>
            <a:r>
              <a:rPr lang="en-AT" dirty="0"/>
              <a:t> </a:t>
            </a:r>
            <a:r>
              <a:rPr lang="en-AT" dirty="0" err="1"/>
              <a:t>als</a:t>
            </a:r>
            <a:r>
              <a:rPr lang="en-AT" dirty="0"/>
              <a:t> </a:t>
            </a:r>
            <a:r>
              <a:rPr lang="en-AT" dirty="0" err="1"/>
              <a:t>lineares</a:t>
            </a:r>
            <a:r>
              <a:rPr lang="en-AT" dirty="0"/>
              <a:t> </a:t>
            </a:r>
            <a:r>
              <a:rPr lang="en-AT" dirty="0" err="1"/>
              <a:t>Fernsehen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GB" dirty="0"/>
              <a:t>G</a:t>
            </a:r>
            <a:r>
              <a:rPr lang="en-AT" dirty="0" err="1"/>
              <a:t>anze</a:t>
            </a:r>
            <a:r>
              <a:rPr lang="en-AT" dirty="0"/>
              <a:t> </a:t>
            </a:r>
            <a:r>
              <a:rPr lang="en-AT" dirty="0" err="1"/>
              <a:t>Serien</a:t>
            </a:r>
            <a:r>
              <a:rPr lang="en-AT" dirty="0"/>
              <a:t> an </a:t>
            </a:r>
            <a:r>
              <a:rPr lang="en-AT" dirty="0" err="1"/>
              <a:t>einem</a:t>
            </a:r>
            <a:r>
              <a:rPr lang="en-AT" dirty="0"/>
              <a:t> </a:t>
            </a:r>
            <a:r>
              <a:rPr lang="en-AT" dirty="0" err="1"/>
              <a:t>Stück</a:t>
            </a:r>
            <a:r>
              <a:rPr lang="en-AT" dirty="0"/>
              <a:t> </a:t>
            </a:r>
            <a:r>
              <a:rPr lang="en-AT" dirty="0" err="1"/>
              <a:t>schauen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AT" dirty="0"/>
              <a:t>Pause </a:t>
            </a:r>
            <a:r>
              <a:rPr lang="en-AT" dirty="0" err="1"/>
              <a:t>zu</a:t>
            </a:r>
            <a:r>
              <a:rPr lang="en-AT" dirty="0"/>
              <a:t> </a:t>
            </a:r>
            <a:r>
              <a:rPr lang="en-AT" dirty="0" err="1"/>
              <a:t>jeder</a:t>
            </a:r>
            <a:r>
              <a:rPr lang="en-AT" dirty="0"/>
              <a:t> Zeit – “Man </a:t>
            </a:r>
            <a:r>
              <a:rPr lang="en-AT" dirty="0" err="1"/>
              <a:t>selbst</a:t>
            </a:r>
            <a:r>
              <a:rPr lang="en-AT" dirty="0"/>
              <a:t> hat </a:t>
            </a:r>
            <a:r>
              <a:rPr lang="en-AT" dirty="0" err="1"/>
              <a:t>alles</a:t>
            </a:r>
            <a:r>
              <a:rPr lang="en-AT" dirty="0"/>
              <a:t> in der Hand”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1E2A-5100-4A3F-A1D2-6A81A18848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9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T" noProof="1"/>
              <a:t>Beim Gesamtpublikum liegt TV nach Reichweite und Nutzungszeit noch vorne.</a:t>
            </a:r>
          </a:p>
          <a:p>
            <a:pPr marL="171450" indent="-171450">
              <a:buFontTx/>
              <a:buChar char="-"/>
            </a:pPr>
            <a:r>
              <a:rPr lang="en-AT" noProof="1"/>
              <a:t>Menschen unter 30 Jahren sehen am Tag mehr Streamingdienste als normalen TV.</a:t>
            </a:r>
          </a:p>
          <a:p>
            <a:pPr marL="171450" indent="-171450">
              <a:buFontTx/>
              <a:buChar char="-"/>
            </a:pPr>
            <a:r>
              <a:rPr lang="en-AT" noProof="1"/>
              <a:t>Und bei unter 20 Jährigen liegen Streamingdienste noch weiter vorne – viele sind sogar Abonennten von mehreren Streamingdiensten</a:t>
            </a:r>
          </a:p>
          <a:p>
            <a:pPr marL="171450" indent="-171450">
              <a:buFontTx/>
              <a:buChar char="-"/>
            </a:pPr>
            <a:endParaRPr lang="en-AT" noProof="1"/>
          </a:p>
          <a:p>
            <a:pPr marL="171450" indent="-171450">
              <a:buFontTx/>
              <a:buChar char="-"/>
            </a:pPr>
            <a:r>
              <a:rPr lang="en-AT" noProof="1"/>
              <a:t>Durch die Pandemie sind die Nutzerzahlen nochmals um ein vielfaches gestiegen.</a:t>
            </a:r>
          </a:p>
          <a:p>
            <a:pPr marL="628650" lvl="1" indent="-171450">
              <a:buFontTx/>
              <a:buChar char="-"/>
            </a:pPr>
            <a:r>
              <a:rPr lang="en-AT" noProof="1"/>
              <a:t>Menschen sind zu Hause</a:t>
            </a:r>
          </a:p>
          <a:p>
            <a:pPr marL="628650" lvl="1" indent="-171450">
              <a:buFontTx/>
              <a:buChar char="-"/>
            </a:pPr>
            <a:r>
              <a:rPr lang="en-AT" noProof="1"/>
              <a:t>Nutzerzahlen bei Netflix stiegen um 37 Millionen und der Umsatz auf 25 Milliarden $</a:t>
            </a:r>
          </a:p>
          <a:p>
            <a:pPr marL="628650" lvl="1" indent="-171450">
              <a:buFontTx/>
              <a:buChar char="-"/>
            </a:pPr>
            <a:r>
              <a:rPr lang="en-AT" noProof="1"/>
              <a:t>Netflix Gesamtnutzer: Die letze Veröffentlichung der Nutzerzahlen besagte, dass es weltweit 203 Millionen zahlende Abonenten gibt.</a:t>
            </a:r>
          </a:p>
          <a:p>
            <a:pPr marL="171450" lvl="0" indent="-171450">
              <a:buFontTx/>
              <a:buChar char="-"/>
            </a:pPr>
            <a:endParaRPr lang="en-AT" noProof="1"/>
          </a:p>
          <a:p>
            <a:pPr marL="171450" indent="-171450">
              <a:buFontTx/>
              <a:buChar char="-"/>
            </a:pPr>
            <a:endParaRPr lang="en-AT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1E2A-5100-4A3F-A1D2-6A81A18848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7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T" dirty="0" err="1"/>
              <a:t>Kann</a:t>
            </a:r>
            <a:r>
              <a:rPr lang="en-AT" dirty="0"/>
              <a:t> </a:t>
            </a:r>
            <a:r>
              <a:rPr lang="en-AT" dirty="0" err="1"/>
              <a:t>schwanken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AT" dirty="0" err="1"/>
              <a:t>Verträge</a:t>
            </a:r>
            <a:r>
              <a:rPr lang="en-AT" dirty="0"/>
              <a:t> die </a:t>
            </a:r>
            <a:r>
              <a:rPr lang="en-AT" dirty="0" err="1"/>
              <a:t>Ablaufen</a:t>
            </a:r>
            <a:r>
              <a:rPr lang="en-AT" dirty="0"/>
              <a:t> (Disney </a:t>
            </a:r>
            <a:r>
              <a:rPr lang="en-AT" dirty="0" err="1"/>
              <a:t>holte</a:t>
            </a:r>
            <a:r>
              <a:rPr lang="en-AT" dirty="0"/>
              <a:t> </a:t>
            </a:r>
            <a:r>
              <a:rPr lang="en-AT" dirty="0" err="1"/>
              <a:t>sich</a:t>
            </a:r>
            <a:r>
              <a:rPr lang="en-AT" dirty="0"/>
              <a:t> alle Marvel u. Star W</a:t>
            </a:r>
            <a:r>
              <a:rPr lang="en-GB" dirty="0"/>
              <a:t>a</a:t>
            </a:r>
            <a:r>
              <a:rPr lang="en-AT" dirty="0" err="1"/>
              <a:t>rs</a:t>
            </a:r>
            <a:r>
              <a:rPr lang="en-AT" dirty="0"/>
              <a:t> </a:t>
            </a:r>
            <a:r>
              <a:rPr lang="en-AT" dirty="0" err="1"/>
              <a:t>Filme</a:t>
            </a:r>
            <a:r>
              <a:rPr lang="en-AT" dirty="0"/>
              <a:t> </a:t>
            </a:r>
            <a:r>
              <a:rPr lang="en-AT" dirty="0" err="1"/>
              <a:t>zurück</a:t>
            </a:r>
            <a:r>
              <a:rPr lang="en-AT" dirty="0"/>
              <a:t> um </a:t>
            </a:r>
            <a:r>
              <a:rPr lang="en-AT" dirty="0" err="1"/>
              <a:t>diese</a:t>
            </a:r>
            <a:r>
              <a:rPr lang="en-AT" dirty="0"/>
              <a:t> </a:t>
            </a:r>
            <a:r>
              <a:rPr lang="en-AT" dirty="0" err="1"/>
              <a:t>exklusiv</a:t>
            </a:r>
            <a:r>
              <a:rPr lang="en-AT" dirty="0"/>
              <a:t> auf Disney+ </a:t>
            </a:r>
            <a:r>
              <a:rPr lang="en-AT" dirty="0" err="1"/>
              <a:t>auszustrahlen</a:t>
            </a:r>
            <a:r>
              <a:rPr lang="en-AT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AT" dirty="0"/>
              <a:t>Shows </a:t>
            </a:r>
            <a:r>
              <a:rPr lang="en-AT" dirty="0" err="1"/>
              <a:t>werden</a:t>
            </a:r>
            <a:r>
              <a:rPr lang="en-AT" dirty="0"/>
              <a:t> </a:t>
            </a:r>
            <a:r>
              <a:rPr lang="en-AT" dirty="0" err="1"/>
              <a:t>abgesetzt</a:t>
            </a:r>
            <a:r>
              <a:rPr lang="en-AT" dirty="0"/>
              <a:t>, </a:t>
            </a:r>
            <a:r>
              <a:rPr lang="en-AT" dirty="0" err="1"/>
              <a:t>wenn</a:t>
            </a:r>
            <a:r>
              <a:rPr lang="en-AT" dirty="0"/>
              <a:t> </a:t>
            </a:r>
            <a:r>
              <a:rPr lang="en-AT" dirty="0" err="1"/>
              <a:t>diese</a:t>
            </a:r>
            <a:r>
              <a:rPr lang="en-AT" dirty="0"/>
              <a:t> </a:t>
            </a:r>
            <a:r>
              <a:rPr lang="en-AT" dirty="0" err="1"/>
              <a:t>nicht</a:t>
            </a:r>
            <a:r>
              <a:rPr lang="en-AT" dirty="0"/>
              <a:t> gut </a:t>
            </a:r>
            <a:r>
              <a:rPr lang="en-AT" dirty="0" err="1"/>
              <a:t>genug</a:t>
            </a:r>
            <a:r>
              <a:rPr lang="en-AT" dirty="0"/>
              <a:t> </a:t>
            </a:r>
            <a:r>
              <a:rPr lang="en-AT" dirty="0" err="1"/>
              <a:t>laufen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en-AT" dirty="0" err="1"/>
              <a:t>ein</a:t>
            </a:r>
            <a:r>
              <a:rPr lang="en-AT" dirty="0"/>
              <a:t> </a:t>
            </a:r>
            <a:r>
              <a:rPr lang="en-AT" dirty="0" err="1"/>
              <a:t>Vertrag</a:t>
            </a:r>
            <a:r>
              <a:rPr lang="en-AT" dirty="0"/>
              <a:t> </a:t>
            </a:r>
            <a:r>
              <a:rPr lang="en-AT" dirty="0" err="1"/>
              <a:t>ausläuft</a:t>
            </a:r>
            <a:endParaRPr lang="en-AT" dirty="0"/>
          </a:p>
          <a:p>
            <a:pPr marL="628650" lvl="1" indent="-171450">
              <a:buFontTx/>
              <a:buChar char="-"/>
            </a:pPr>
            <a:endParaRPr lang="en-AT" dirty="0"/>
          </a:p>
          <a:p>
            <a:pPr marL="171450" lvl="0" indent="-171450">
              <a:buFontTx/>
              <a:buChar char="-"/>
            </a:pPr>
            <a:r>
              <a:rPr lang="en-AT" dirty="0" err="1"/>
              <a:t>Eigenproduktionen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GB" dirty="0"/>
              <a:t>E</a:t>
            </a:r>
            <a:r>
              <a:rPr lang="en-AT" dirty="0" err="1"/>
              <a:t>xklusiv</a:t>
            </a:r>
            <a:r>
              <a:rPr lang="en-AT" dirty="0"/>
              <a:t> auf </a:t>
            </a:r>
            <a:r>
              <a:rPr lang="en-AT" dirty="0" err="1"/>
              <a:t>jeweiligen</a:t>
            </a:r>
            <a:r>
              <a:rPr lang="en-AT" dirty="0"/>
              <a:t> </a:t>
            </a:r>
            <a:r>
              <a:rPr lang="en-AT" dirty="0" err="1"/>
              <a:t>Streamingdienst</a:t>
            </a:r>
            <a:r>
              <a:rPr lang="en-AT" dirty="0"/>
              <a:t> </a:t>
            </a:r>
            <a:r>
              <a:rPr lang="en-AT" dirty="0" err="1"/>
              <a:t>ausgestrahlt</a:t>
            </a:r>
            <a:endParaRPr lang="en-AT" dirty="0"/>
          </a:p>
          <a:p>
            <a:pPr marL="628650" lvl="1" indent="-171450">
              <a:buFontTx/>
              <a:buChar char="-"/>
            </a:pPr>
            <a:endParaRPr lang="en-AT" dirty="0"/>
          </a:p>
          <a:p>
            <a:pPr marL="171450" lvl="0" indent="-171450">
              <a:buFontTx/>
              <a:buChar char="-"/>
            </a:pPr>
            <a:r>
              <a:rPr lang="en-AT" dirty="0" err="1"/>
              <a:t>Großes</a:t>
            </a:r>
            <a:r>
              <a:rPr lang="en-AT" dirty="0"/>
              <a:t> </a:t>
            </a:r>
            <a:r>
              <a:rPr lang="en-AT" dirty="0" err="1"/>
              <a:t>Angebot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GB" dirty="0"/>
              <a:t>N</a:t>
            </a:r>
            <a:r>
              <a:rPr lang="en-AT" dirty="0" err="1"/>
              <a:t>icht</a:t>
            </a:r>
            <a:r>
              <a:rPr lang="en-AT" dirty="0"/>
              <a:t> </a:t>
            </a:r>
            <a:r>
              <a:rPr lang="en-AT" dirty="0" err="1"/>
              <a:t>immer</a:t>
            </a:r>
            <a:r>
              <a:rPr lang="en-AT" dirty="0"/>
              <a:t> </a:t>
            </a:r>
            <a:r>
              <a:rPr lang="en-AT" dirty="0" err="1"/>
              <a:t>hohe</a:t>
            </a:r>
            <a:r>
              <a:rPr lang="en-AT" dirty="0"/>
              <a:t> </a:t>
            </a:r>
            <a:r>
              <a:rPr lang="en-AT" dirty="0" err="1"/>
              <a:t>Qualität</a:t>
            </a:r>
            <a:r>
              <a:rPr lang="en-AT" dirty="0"/>
              <a:t> des Materials</a:t>
            </a:r>
          </a:p>
          <a:p>
            <a:pPr marL="628650" lvl="1" indent="-171450">
              <a:buFontTx/>
              <a:buChar char="-"/>
            </a:pPr>
            <a:r>
              <a:rPr lang="en-AT" dirty="0" err="1"/>
              <a:t>Für</a:t>
            </a:r>
            <a:r>
              <a:rPr lang="en-AT" dirty="0"/>
              <a:t> </a:t>
            </a:r>
            <a:r>
              <a:rPr lang="en-AT" dirty="0" err="1"/>
              <a:t>jeden</a:t>
            </a:r>
            <a:r>
              <a:rPr lang="en-AT" dirty="0"/>
              <a:t> was </a:t>
            </a:r>
            <a:r>
              <a:rPr lang="en-AT" dirty="0" err="1"/>
              <a:t>dabei</a:t>
            </a:r>
            <a:endParaRPr lang="en-AT" dirty="0"/>
          </a:p>
          <a:p>
            <a:pPr marL="628650" lvl="1" indent="-171450">
              <a:buFontTx/>
              <a:buChar char="-"/>
            </a:pPr>
            <a:endParaRPr lang="en-AT" dirty="0"/>
          </a:p>
          <a:p>
            <a:pPr marL="171450" lvl="0" indent="-171450">
              <a:buFontTx/>
              <a:buChar char="-"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1E2A-5100-4A3F-A1D2-6A81A18848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3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T" dirty="0"/>
              <a:t>Streamingdienste</a:t>
            </a:r>
          </a:p>
          <a:p>
            <a:pPr marL="628650" lvl="1" indent="-171450">
              <a:buFontTx/>
              <a:buChar char="-"/>
            </a:pPr>
            <a:r>
              <a:rPr lang="en-AT" dirty="0"/>
              <a:t>Abonnement</a:t>
            </a:r>
          </a:p>
          <a:p>
            <a:pPr marL="1085850" lvl="2" indent="-171450">
              <a:buFontTx/>
              <a:buChar char="-"/>
            </a:pPr>
            <a:r>
              <a:rPr lang="en-AT" dirty="0"/>
              <a:t>8€ – 20€ </a:t>
            </a:r>
            <a:r>
              <a:rPr lang="en-AT" dirty="0" err="1"/>
              <a:t>monatlich</a:t>
            </a:r>
            <a:endParaRPr lang="en-AT" dirty="0"/>
          </a:p>
          <a:p>
            <a:pPr marL="628650" lvl="1" indent="-171450">
              <a:buFontTx/>
              <a:buChar char="-"/>
            </a:pPr>
            <a:r>
              <a:rPr lang="en-AT" dirty="0" err="1"/>
              <a:t>Keine</a:t>
            </a:r>
            <a:r>
              <a:rPr lang="en-AT" dirty="0"/>
              <a:t> </a:t>
            </a:r>
            <a:r>
              <a:rPr lang="en-AT" dirty="0" err="1"/>
              <a:t>Extrakosten</a:t>
            </a:r>
            <a:r>
              <a:rPr lang="en-AT" dirty="0"/>
              <a:t> und </a:t>
            </a:r>
            <a:r>
              <a:rPr lang="en-AT" dirty="0" err="1"/>
              <a:t>keine</a:t>
            </a:r>
            <a:r>
              <a:rPr lang="en-AT" dirty="0"/>
              <a:t> </a:t>
            </a:r>
            <a:r>
              <a:rPr lang="en-AT" dirty="0" err="1"/>
              <a:t>Werbung</a:t>
            </a:r>
            <a:endParaRPr lang="en-AT" dirty="0"/>
          </a:p>
          <a:p>
            <a:pPr marL="628650" lvl="1" indent="-171450">
              <a:buFontTx/>
              <a:buChar char="-"/>
            </a:pPr>
            <a:endParaRPr lang="en-AT" dirty="0"/>
          </a:p>
          <a:p>
            <a:pPr marL="171450" lvl="0" indent="-171450">
              <a:buFontTx/>
              <a:buChar char="-"/>
            </a:pPr>
            <a:r>
              <a:rPr lang="en-AT" dirty="0"/>
              <a:t>TV</a:t>
            </a:r>
          </a:p>
          <a:p>
            <a:pPr marL="628650" lvl="1" indent="-171450">
              <a:buFontTx/>
              <a:buChar char="-"/>
            </a:pPr>
            <a:r>
              <a:rPr lang="en-AT" dirty="0" err="1"/>
              <a:t>Privatsender</a:t>
            </a:r>
            <a:r>
              <a:rPr lang="en-AT" dirty="0"/>
              <a:t> </a:t>
            </a:r>
            <a:r>
              <a:rPr lang="en-AT" dirty="0" err="1"/>
              <a:t>mit</a:t>
            </a:r>
            <a:r>
              <a:rPr lang="en-AT" dirty="0"/>
              <a:t> </a:t>
            </a:r>
            <a:r>
              <a:rPr lang="en-AT" dirty="0" err="1"/>
              <a:t>einmaliger</a:t>
            </a:r>
            <a:r>
              <a:rPr lang="en-AT" dirty="0"/>
              <a:t> </a:t>
            </a:r>
            <a:r>
              <a:rPr lang="en-AT" dirty="0" err="1"/>
              <a:t>Freischaltgebühr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en-AT" dirty="0" err="1"/>
              <a:t>auch</a:t>
            </a:r>
            <a:r>
              <a:rPr lang="en-AT" dirty="0"/>
              <a:t> </a:t>
            </a:r>
            <a:r>
              <a:rPr lang="en-AT" dirty="0" err="1"/>
              <a:t>Abonement</a:t>
            </a:r>
            <a:endParaRPr lang="en-AT" dirty="0"/>
          </a:p>
          <a:p>
            <a:pPr marL="1085850" lvl="2" indent="-171450">
              <a:buFontTx/>
              <a:buChar char="-"/>
            </a:pPr>
            <a:r>
              <a:rPr lang="en-AT" dirty="0" err="1"/>
              <a:t>zB</a:t>
            </a:r>
            <a:r>
              <a:rPr lang="en-AT" dirty="0"/>
              <a:t> ORF </a:t>
            </a:r>
            <a:r>
              <a:rPr lang="en-AT" dirty="0" err="1"/>
              <a:t>einmalig</a:t>
            </a:r>
            <a:r>
              <a:rPr lang="en-AT" dirty="0"/>
              <a:t> 45€</a:t>
            </a:r>
          </a:p>
          <a:p>
            <a:pPr marL="1085850" lvl="2" indent="-171450">
              <a:buFontTx/>
              <a:buChar char="-"/>
            </a:pPr>
            <a:r>
              <a:rPr lang="en-GB" dirty="0"/>
              <a:t>K</a:t>
            </a:r>
            <a:r>
              <a:rPr lang="en-AT" dirty="0" err="1"/>
              <a:t>eine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en-AT" dirty="0" err="1"/>
              <a:t>nur</a:t>
            </a:r>
            <a:r>
              <a:rPr lang="en-AT" dirty="0"/>
              <a:t> </a:t>
            </a:r>
            <a:r>
              <a:rPr lang="en-AT" dirty="0" err="1"/>
              <a:t>wenig</a:t>
            </a:r>
            <a:r>
              <a:rPr lang="en-AT" dirty="0"/>
              <a:t> </a:t>
            </a:r>
            <a:r>
              <a:rPr lang="en-AT" dirty="0" err="1"/>
              <a:t>Werbung</a:t>
            </a:r>
            <a:r>
              <a:rPr lang="en-AT" dirty="0"/>
              <a:t> </a:t>
            </a:r>
            <a:r>
              <a:rPr lang="en-AT" dirty="0" err="1"/>
              <a:t>zwischen</a:t>
            </a:r>
            <a:r>
              <a:rPr lang="en-AT" dirty="0"/>
              <a:t> </a:t>
            </a:r>
            <a:r>
              <a:rPr lang="en-AT" dirty="0" err="1"/>
              <a:t>Sendungen</a:t>
            </a:r>
            <a:endParaRPr lang="en-AT" dirty="0"/>
          </a:p>
          <a:p>
            <a:pPr marL="914400" lvl="2" indent="0">
              <a:buFontTx/>
              <a:buNone/>
            </a:pPr>
            <a:endParaRPr lang="en-AT" dirty="0"/>
          </a:p>
          <a:p>
            <a:pPr marL="628650" lvl="1" indent="-171450">
              <a:buFontTx/>
              <a:buChar char="-"/>
            </a:pPr>
            <a:r>
              <a:rPr lang="en-AT" dirty="0" err="1"/>
              <a:t>Viele</a:t>
            </a:r>
            <a:r>
              <a:rPr lang="en-AT" dirty="0"/>
              <a:t> </a:t>
            </a:r>
            <a:r>
              <a:rPr lang="en-AT" dirty="0" err="1"/>
              <a:t>freie</a:t>
            </a:r>
            <a:r>
              <a:rPr lang="en-AT" dirty="0"/>
              <a:t> Sender die gratis* </a:t>
            </a:r>
            <a:r>
              <a:rPr lang="en-AT" dirty="0" err="1"/>
              <a:t>empfangen</a:t>
            </a:r>
            <a:r>
              <a:rPr lang="en-AT" dirty="0"/>
              <a:t> </a:t>
            </a:r>
            <a:r>
              <a:rPr lang="en-AT" dirty="0" err="1"/>
              <a:t>werden</a:t>
            </a:r>
            <a:r>
              <a:rPr lang="en-AT" dirty="0"/>
              <a:t> </a:t>
            </a:r>
            <a:r>
              <a:rPr lang="en-AT" dirty="0" err="1"/>
              <a:t>können</a:t>
            </a:r>
            <a:endParaRPr lang="en-AT" dirty="0"/>
          </a:p>
          <a:p>
            <a:pPr marL="1085850" lvl="2" indent="-171450">
              <a:buFontTx/>
              <a:buChar char="-"/>
            </a:pPr>
            <a:r>
              <a:rPr lang="en-GB" dirty="0"/>
              <a:t>R</a:t>
            </a:r>
            <a:r>
              <a:rPr lang="en-AT" dirty="0" err="1"/>
              <a:t>elativ</a:t>
            </a:r>
            <a:r>
              <a:rPr lang="en-AT" dirty="0"/>
              <a:t> </a:t>
            </a:r>
            <a:r>
              <a:rPr lang="en-AT" dirty="0" err="1"/>
              <a:t>lange</a:t>
            </a:r>
            <a:r>
              <a:rPr lang="en-AT" dirty="0"/>
              <a:t> und </a:t>
            </a:r>
            <a:r>
              <a:rPr lang="en-AT" dirty="0" err="1"/>
              <a:t>viel</a:t>
            </a:r>
            <a:r>
              <a:rPr lang="en-AT" dirty="0"/>
              <a:t> </a:t>
            </a:r>
            <a:r>
              <a:rPr lang="en-AT" dirty="0" err="1"/>
              <a:t>Werbungen</a:t>
            </a:r>
            <a:endParaRPr lang="en-AT" dirty="0"/>
          </a:p>
          <a:p>
            <a:pPr marL="1085850" lvl="2" indent="-171450">
              <a:buFontTx/>
              <a:buChar char="-"/>
            </a:pPr>
            <a:r>
              <a:rPr lang="en-GB" dirty="0"/>
              <a:t>K</a:t>
            </a:r>
            <a:r>
              <a:rPr lang="en-AT" dirty="0" err="1"/>
              <a:t>eine</a:t>
            </a:r>
            <a:r>
              <a:rPr lang="en-AT" dirty="0"/>
              <a:t> </a:t>
            </a:r>
            <a:r>
              <a:rPr lang="en-AT" dirty="0" err="1"/>
              <a:t>anderen</a:t>
            </a:r>
            <a:r>
              <a:rPr lang="en-AT" dirty="0"/>
              <a:t> </a:t>
            </a:r>
            <a:r>
              <a:rPr lang="en-AT" dirty="0" err="1"/>
              <a:t>Gebühren</a:t>
            </a:r>
            <a:endParaRPr lang="en-AT" dirty="0"/>
          </a:p>
          <a:p>
            <a:pPr marL="1085850" lvl="2" indent="-171450">
              <a:buFontTx/>
              <a:buChar char="-"/>
            </a:pPr>
            <a:endParaRPr lang="en-AT" dirty="0"/>
          </a:p>
          <a:p>
            <a:pPr marL="628650" lvl="1" indent="-171450">
              <a:buFontTx/>
              <a:buChar char="-"/>
            </a:pPr>
            <a:r>
              <a:rPr lang="en-AT" dirty="0" err="1"/>
              <a:t>Sobald</a:t>
            </a:r>
            <a:r>
              <a:rPr lang="en-AT" dirty="0"/>
              <a:t> </a:t>
            </a:r>
            <a:r>
              <a:rPr lang="en-AT" dirty="0" err="1"/>
              <a:t>ein</a:t>
            </a:r>
            <a:r>
              <a:rPr lang="en-AT" dirty="0"/>
              <a:t> </a:t>
            </a:r>
            <a:r>
              <a:rPr lang="en-AT" dirty="0" err="1"/>
              <a:t>stionäres</a:t>
            </a:r>
            <a:r>
              <a:rPr lang="en-AT" dirty="0"/>
              <a:t> und </a:t>
            </a:r>
            <a:r>
              <a:rPr lang="en-AT" dirty="0" err="1"/>
              <a:t>betriebsbereites</a:t>
            </a:r>
            <a:r>
              <a:rPr lang="en-AT" dirty="0"/>
              <a:t> </a:t>
            </a:r>
            <a:r>
              <a:rPr lang="en-AT" dirty="0" err="1"/>
              <a:t>Fernsehgerät</a:t>
            </a:r>
            <a:r>
              <a:rPr lang="en-AT" dirty="0"/>
              <a:t> </a:t>
            </a:r>
            <a:r>
              <a:rPr lang="en-AT" dirty="0" err="1"/>
              <a:t>Rundfunkprogramme</a:t>
            </a:r>
            <a:r>
              <a:rPr lang="en-AT" dirty="0"/>
              <a:t> </a:t>
            </a:r>
            <a:r>
              <a:rPr lang="en-AT" dirty="0" err="1"/>
              <a:t>empfangen</a:t>
            </a:r>
            <a:r>
              <a:rPr lang="en-AT" dirty="0"/>
              <a:t> </a:t>
            </a:r>
            <a:r>
              <a:rPr lang="en-AT" dirty="0" err="1"/>
              <a:t>kann</a:t>
            </a:r>
            <a:r>
              <a:rPr lang="en-AT" dirty="0"/>
              <a:t>, </a:t>
            </a:r>
            <a:r>
              <a:rPr lang="en-AT" dirty="0" err="1"/>
              <a:t>ist</a:t>
            </a:r>
            <a:r>
              <a:rPr lang="en-AT" dirty="0"/>
              <a:t> die GIS </a:t>
            </a:r>
            <a:r>
              <a:rPr lang="en-AT" dirty="0" err="1"/>
              <a:t>zu</a:t>
            </a:r>
            <a:r>
              <a:rPr lang="en-AT" dirty="0"/>
              <a:t> </a:t>
            </a:r>
            <a:r>
              <a:rPr lang="en-AT" dirty="0" err="1"/>
              <a:t>zahlen</a:t>
            </a:r>
            <a:endParaRPr lang="en-AT" dirty="0"/>
          </a:p>
          <a:p>
            <a:pPr marL="1085850" lvl="2" indent="-171450">
              <a:buFontTx/>
              <a:buChar char="-"/>
            </a:pPr>
            <a:r>
              <a:rPr lang="en-AT" dirty="0" err="1"/>
              <a:t>Gerunded</a:t>
            </a:r>
            <a:r>
              <a:rPr lang="en-AT" dirty="0"/>
              <a:t> </a:t>
            </a:r>
            <a:r>
              <a:rPr lang="en-AT" dirty="0" err="1"/>
              <a:t>zwischen</a:t>
            </a:r>
            <a:r>
              <a:rPr lang="en-AT" dirty="0"/>
              <a:t> 19€ - 27€ pro Monat je </a:t>
            </a:r>
            <a:r>
              <a:rPr lang="en-AT" dirty="0" err="1"/>
              <a:t>nach</a:t>
            </a:r>
            <a:r>
              <a:rPr lang="en-AT" dirty="0"/>
              <a:t> </a:t>
            </a:r>
            <a:r>
              <a:rPr lang="en-AT" dirty="0" err="1"/>
              <a:t>Bundesland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1E2A-5100-4A3F-A1D2-6A81A18848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0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Die </a:t>
            </a:r>
            <a:r>
              <a:rPr lang="en-AT" dirty="0" err="1"/>
              <a:t>Pandemie</a:t>
            </a:r>
            <a:r>
              <a:rPr lang="en-AT" dirty="0"/>
              <a:t> </a:t>
            </a:r>
            <a:r>
              <a:rPr lang="en-AT" dirty="0" err="1"/>
              <a:t>treibt</a:t>
            </a:r>
            <a:r>
              <a:rPr lang="en-AT" dirty="0"/>
              <a:t> die </a:t>
            </a:r>
            <a:r>
              <a:rPr lang="en-AT" dirty="0" err="1"/>
              <a:t>ohnehin</a:t>
            </a:r>
            <a:r>
              <a:rPr lang="en-AT" dirty="0"/>
              <a:t> </a:t>
            </a:r>
            <a:r>
              <a:rPr lang="en-AT" dirty="0" err="1"/>
              <a:t>schon</a:t>
            </a:r>
            <a:r>
              <a:rPr lang="en-AT" dirty="0"/>
              <a:t> stark </a:t>
            </a:r>
            <a:r>
              <a:rPr lang="en-AT" dirty="0" err="1"/>
              <a:t>steigenden</a:t>
            </a:r>
            <a:r>
              <a:rPr lang="en-AT" dirty="0"/>
              <a:t> </a:t>
            </a:r>
            <a:r>
              <a:rPr lang="en-AT" dirty="0" err="1"/>
              <a:t>Nutzerzalen</a:t>
            </a:r>
            <a:r>
              <a:rPr lang="en-AT" dirty="0"/>
              <a:t> von </a:t>
            </a:r>
            <a:r>
              <a:rPr lang="en-AT" dirty="0" err="1"/>
              <a:t>Streamingdiensten</a:t>
            </a:r>
            <a:r>
              <a:rPr lang="en-AT" dirty="0"/>
              <a:t> </a:t>
            </a:r>
            <a:r>
              <a:rPr lang="en-AT" dirty="0" err="1"/>
              <a:t>noch</a:t>
            </a:r>
            <a:r>
              <a:rPr lang="en-AT" dirty="0"/>
              <a:t> </a:t>
            </a:r>
            <a:r>
              <a:rPr lang="en-AT" dirty="0" err="1"/>
              <a:t>weiter</a:t>
            </a:r>
            <a:r>
              <a:rPr lang="en-AT" dirty="0"/>
              <a:t> in die </a:t>
            </a:r>
            <a:r>
              <a:rPr lang="en-AT" dirty="0" err="1"/>
              <a:t>Höhe</a:t>
            </a:r>
            <a:r>
              <a:rPr lang="en-AT" dirty="0"/>
              <a:t> </a:t>
            </a:r>
            <a:r>
              <a:rPr lang="en-AT" dirty="0" err="1"/>
              <a:t>als</a:t>
            </a:r>
            <a:r>
              <a:rPr lang="en-AT" dirty="0"/>
              <a:t> </a:t>
            </a:r>
            <a:r>
              <a:rPr lang="en-AT" dirty="0" err="1"/>
              <a:t>sie</a:t>
            </a:r>
            <a:r>
              <a:rPr lang="en-AT" dirty="0"/>
              <a:t> </a:t>
            </a:r>
            <a:r>
              <a:rPr lang="en-AT" dirty="0" err="1"/>
              <a:t>ohnehin</a:t>
            </a:r>
            <a:r>
              <a:rPr lang="en-AT" dirty="0"/>
              <a:t> </a:t>
            </a:r>
            <a:r>
              <a:rPr lang="en-AT" dirty="0" err="1"/>
              <a:t>schon</a:t>
            </a:r>
            <a:r>
              <a:rPr lang="en-AT" dirty="0"/>
              <a:t> </a:t>
            </a:r>
            <a:r>
              <a:rPr lang="en-AT" dirty="0" err="1"/>
              <a:t>steigen</a:t>
            </a:r>
            <a:r>
              <a:rPr lang="en-AT" dirty="0"/>
              <a:t>, </a:t>
            </a:r>
            <a:r>
              <a:rPr lang="en-AT" dirty="0" err="1"/>
              <a:t>aber</a:t>
            </a:r>
            <a:r>
              <a:rPr lang="en-AT" dirty="0"/>
              <a:t> </a:t>
            </a:r>
            <a:r>
              <a:rPr lang="en-AT" dirty="0" err="1"/>
              <a:t>dennoch</a:t>
            </a:r>
            <a:r>
              <a:rPr lang="en-AT" dirty="0"/>
              <a:t> </a:t>
            </a:r>
            <a:r>
              <a:rPr lang="en-AT" dirty="0" err="1"/>
              <a:t>wird</a:t>
            </a:r>
            <a:r>
              <a:rPr lang="en-AT" dirty="0"/>
              <a:t> es </a:t>
            </a:r>
            <a:r>
              <a:rPr lang="en-AT" dirty="0" err="1"/>
              <a:t>noch</a:t>
            </a:r>
            <a:r>
              <a:rPr lang="en-AT" dirty="0"/>
              <a:t> </a:t>
            </a:r>
            <a:r>
              <a:rPr lang="en-AT" dirty="0" err="1"/>
              <a:t>eine</a:t>
            </a:r>
            <a:r>
              <a:rPr lang="en-AT" dirty="0"/>
              <a:t> </a:t>
            </a:r>
            <a:r>
              <a:rPr lang="en-AT" dirty="0" err="1"/>
              <a:t>Weile</a:t>
            </a:r>
            <a:r>
              <a:rPr lang="en-AT" dirty="0"/>
              <a:t> </a:t>
            </a:r>
            <a:r>
              <a:rPr lang="en-AT" dirty="0" err="1"/>
              <a:t>dauern</a:t>
            </a:r>
            <a:r>
              <a:rPr lang="en-AT" dirty="0"/>
              <a:t> bis das Streaming an die </a:t>
            </a:r>
            <a:r>
              <a:rPr lang="en-AT" dirty="0" err="1"/>
              <a:t>Nutzerzahlen</a:t>
            </a:r>
            <a:r>
              <a:rPr lang="en-AT" dirty="0"/>
              <a:t> des </a:t>
            </a:r>
            <a:r>
              <a:rPr lang="en-AT" dirty="0" err="1"/>
              <a:t>linearen</a:t>
            </a:r>
            <a:r>
              <a:rPr lang="en-AT" dirty="0"/>
              <a:t> TVs </a:t>
            </a:r>
            <a:r>
              <a:rPr lang="en-AT" dirty="0" err="1"/>
              <a:t>kommt</a:t>
            </a:r>
            <a:r>
              <a:rPr lang="en-AT" dirty="0"/>
              <a:t>. Das </a:t>
            </a:r>
            <a:r>
              <a:rPr lang="en-AT" dirty="0" err="1"/>
              <a:t>Gesamtpublikum</a:t>
            </a:r>
            <a:r>
              <a:rPr lang="en-AT" dirty="0"/>
              <a:t> des TVs </a:t>
            </a:r>
            <a:r>
              <a:rPr lang="en-AT" dirty="0" err="1"/>
              <a:t>ist</a:t>
            </a:r>
            <a:r>
              <a:rPr lang="en-AT" dirty="0"/>
              <a:t> </a:t>
            </a:r>
            <a:r>
              <a:rPr lang="en-AT" dirty="0" err="1"/>
              <a:t>noch</a:t>
            </a:r>
            <a:r>
              <a:rPr lang="en-AT" dirty="0"/>
              <a:t> um </a:t>
            </a:r>
            <a:r>
              <a:rPr lang="en-AT" dirty="0" err="1"/>
              <a:t>einiges</a:t>
            </a:r>
            <a:r>
              <a:rPr lang="en-AT" dirty="0"/>
              <a:t> </a:t>
            </a:r>
            <a:r>
              <a:rPr lang="en-AT" dirty="0" err="1"/>
              <a:t>größer</a:t>
            </a:r>
            <a:r>
              <a:rPr lang="en-AT" dirty="0"/>
              <a:t> </a:t>
            </a:r>
            <a:r>
              <a:rPr lang="en-AT" dirty="0" err="1"/>
              <a:t>als</a:t>
            </a:r>
            <a:r>
              <a:rPr lang="en-AT" dirty="0"/>
              <a:t> </a:t>
            </a:r>
            <a:r>
              <a:rPr lang="en-AT" dirty="0" err="1"/>
              <a:t>bei</a:t>
            </a:r>
            <a:r>
              <a:rPr lang="en-AT" dirty="0"/>
              <a:t> </a:t>
            </a:r>
            <a:r>
              <a:rPr lang="en-AT" dirty="0" err="1"/>
              <a:t>Streamingdiensten</a:t>
            </a:r>
            <a:r>
              <a:rPr lang="en-AT" dirty="0"/>
              <a:t>, </a:t>
            </a:r>
            <a:r>
              <a:rPr lang="en-AT" dirty="0" err="1"/>
              <a:t>allerdings</a:t>
            </a:r>
            <a:r>
              <a:rPr lang="en-AT" dirty="0"/>
              <a:t> </a:t>
            </a:r>
            <a:r>
              <a:rPr lang="en-AT" dirty="0" err="1"/>
              <a:t>merkt</a:t>
            </a:r>
            <a:r>
              <a:rPr lang="en-AT" dirty="0"/>
              <a:t> man </a:t>
            </a:r>
            <a:r>
              <a:rPr lang="en-AT" dirty="0" err="1"/>
              <a:t>schon</a:t>
            </a:r>
            <a:r>
              <a:rPr lang="en-AT" dirty="0"/>
              <a:t> </a:t>
            </a:r>
            <a:r>
              <a:rPr lang="en-AT" dirty="0" err="1"/>
              <a:t>dass</a:t>
            </a:r>
            <a:r>
              <a:rPr lang="en-AT" dirty="0"/>
              <a:t> </a:t>
            </a:r>
            <a:r>
              <a:rPr lang="en-AT" dirty="0" err="1"/>
              <a:t>vorallem</a:t>
            </a:r>
            <a:r>
              <a:rPr lang="en-AT" dirty="0"/>
              <a:t> </a:t>
            </a:r>
            <a:r>
              <a:rPr lang="en-AT" dirty="0" err="1"/>
              <a:t>jüngere</a:t>
            </a:r>
            <a:r>
              <a:rPr lang="en-AT" dirty="0"/>
              <a:t> Menschen </a:t>
            </a:r>
            <a:r>
              <a:rPr lang="en-AT" dirty="0" err="1"/>
              <a:t>vorwiegend</a:t>
            </a:r>
            <a:r>
              <a:rPr lang="en-AT" dirty="0"/>
              <a:t> </a:t>
            </a:r>
            <a:r>
              <a:rPr lang="en-AT" dirty="0" err="1"/>
              <a:t>Streamingdienste</a:t>
            </a:r>
            <a:r>
              <a:rPr lang="en-AT" dirty="0"/>
              <a:t> </a:t>
            </a:r>
            <a:r>
              <a:rPr lang="en-AT" dirty="0" err="1"/>
              <a:t>nutzen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1E2A-5100-4A3F-A1D2-6A81A18848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50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1E2A-5100-4A3F-A1D2-6A81A18848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5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4DFB9-A154-4606-9760-B80E70174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AFBF61-099E-4B35-8D85-19B549EB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C78CA-71A4-44E8-BF9E-2165E3AF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E6423-6624-4A00-9A7E-1129577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43AFD3-8074-4380-A77A-76E46766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196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3A9DC-0A47-4C2C-AEFE-E01C1650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415A9-4A97-4BBD-ACD3-F812AA3A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9FF9D-DD87-4D95-A854-3081E8F0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F01A7-5129-40CE-9DA2-B636E0E0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C898E-6D16-45DF-8ED1-1E803A28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123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ACB30-7639-4B0A-ABB9-C5DF0E0B1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C2069D-0FE7-4024-84E8-A0D4668D0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74A0F-3431-4963-8D6A-76564B55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3EF94-344F-44FB-85F9-A4F045DA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3D321-DB4B-42C0-90E3-180E90D3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42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983EA-A5D3-4DE7-9461-7176F676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4B583-D987-4E0B-A7D9-218DB80A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1F4C8-ACC5-4910-9DE2-AD302C0B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7B4EE-2F12-4BB8-A190-914B4484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08C8E-C108-484D-BFB4-E3C7F498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492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78B0C-01C3-4FE1-A895-28AF026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6515B-7ADE-4315-9402-E4AB77C3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DD9DC-8E9F-483A-99C5-76E501A7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9BE5B-2F92-4E2B-967F-F19E4A0D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76F08-F04C-4073-8CA1-B786DC5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8047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7BC96-030A-4507-8DDC-72AEE03B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1C927E-41E2-49CC-BA0A-2D7ADA642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F0BAD-3B56-483B-920D-72BFB372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98FCC7-A746-4C04-A832-7E32052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698D68-1C9D-4B12-9F1E-BE708C46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DBAC6E-F617-4D30-9EB3-D81E25C6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474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E78F2-345C-4295-A8E8-6C640012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6C95A-7E1F-4789-8302-2A2BE04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35A63C-583C-43A6-A8D0-74C25562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BE60A1-FFF6-4032-AA12-1531E01C3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95018-C05F-4788-B4DA-7EEDB9A8F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74D17-A494-445C-95F2-951A89CD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713EA8-103F-4BB4-AB5B-0C40B22F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046006-BD15-4292-B915-C4E651EF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126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60646-795E-403A-A9E1-57168DB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F7E71F-F1AE-46CD-A8F7-E49031C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033B9-193C-471C-99E3-E5994A0E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B7EB-2E23-43DD-991D-DE490A20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581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263D52-9A20-4408-8899-D1BFEF1A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2E0A96-E2D1-49B8-8572-153AEC43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6205-2C19-44DA-970B-679FC92A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3367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D4C16-6258-4CAE-8B9A-6646CEFE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1392A-0AAD-4ABA-BBDE-0E038331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09D9E-1F50-4562-B4AF-F85098D5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841F94-CCE4-4CB0-835C-100BAF8A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07286-3066-49D7-98E3-564D3F0E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1EC3E-8636-40A3-8370-4B19EEA2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554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70DDC-3648-4389-AD05-0A15389D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374666-47E3-4C62-9294-1B363E1AD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A765EA-41CD-483E-A501-36179EC86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1E94C-897D-4F8F-97AD-CFC3DD6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F52ED-184A-4BE0-B658-373E3C12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FBBF4-B3DB-4D03-828A-2C96F817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74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6DD2C2-3F73-4F42-B75D-B026A172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B2E697-2CA6-43F1-9A48-33081B71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25B47-EF7B-4080-B101-50D52501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A3AD-440A-4D7D-91C6-AD59AE14B44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571FD-117B-46D0-8AC4-3F9A4C7E6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AEC88-570A-4C4C-9C33-B3059D4AE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E42F-EDAD-467C-A28D-EE592962B8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Streaming_Media" TargetMode="External"/><Relationship Id="rId3" Type="http://schemas.openxmlformats.org/officeDocument/2006/relationships/hyperlink" Target="https://www.netflix.com/" TargetMode="External"/><Relationship Id="rId7" Type="http://schemas.openxmlformats.org/officeDocument/2006/relationships/hyperlink" Target="https://www.bitkom.org/Presse/Presseinformation/Video-Streaming-bricht-Nutzerrekor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tkom.org/Bitkom/Publikationen/Die-Zukunft-der-Consumer-Technology-2020" TargetMode="External"/><Relationship Id="rId5" Type="http://schemas.openxmlformats.org/officeDocument/2006/relationships/hyperlink" Target="https://www.derstandard.de/story/2000120180683/streamingdienste-beim-jungen-publikum-deutlich-vor-linearem-fernsehen" TargetMode="External"/><Relationship Id="rId4" Type="http://schemas.openxmlformats.org/officeDocument/2006/relationships/hyperlink" Target="https://www.primevide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fik 6" descr="Ein Bild, das Text, drinnen, Person, Fern enthält.&#10;&#10;Automatisch generierte Beschreibung">
            <a:extLst>
              <a:ext uri="{FF2B5EF4-FFF2-40B4-BE49-F238E27FC236}">
                <a16:creationId xmlns:a16="http://schemas.microsoft.com/office/drawing/2014/main" id="{B7ADDBC4-B8BD-49C0-BFC3-9869DF7F8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6" b="3230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F7A2C-05C5-4181-9DB5-971F0D25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1389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T" sz="5200" b="1" dirty="0">
                <a:solidFill>
                  <a:schemeClr val="bg1"/>
                </a:solidFill>
              </a:rPr>
              <a:t>Streamingdienste</a:t>
            </a:r>
            <a:br>
              <a:rPr lang="en-AT" sz="5200" b="1" dirty="0">
                <a:solidFill>
                  <a:schemeClr val="bg1"/>
                </a:solidFill>
              </a:rPr>
            </a:br>
            <a:r>
              <a:rPr lang="en-AT" sz="5200" b="1" dirty="0">
                <a:solidFill>
                  <a:schemeClr val="bg1"/>
                </a:solidFill>
              </a:rPr>
              <a:t>vs</a:t>
            </a:r>
            <a:br>
              <a:rPr lang="en-AT" sz="5200" b="1" dirty="0">
                <a:solidFill>
                  <a:schemeClr val="bg1"/>
                </a:solidFill>
              </a:rPr>
            </a:br>
            <a:r>
              <a:rPr lang="en-AT" sz="5200" b="1" dirty="0">
                <a:solidFill>
                  <a:schemeClr val="bg1"/>
                </a:solidFill>
              </a:rPr>
              <a:t>TV</a:t>
            </a:r>
            <a:endParaRPr lang="en-GB" sz="5200" b="1" dirty="0">
              <a:solidFill>
                <a:schemeClr val="bg1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9767229-0276-4031-AF81-0226EC46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T" dirty="0">
                <a:solidFill>
                  <a:srgbClr val="FFFFFF"/>
                </a:solidFill>
              </a:rPr>
              <a:t>Tim Hofmann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78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C1376863-4A51-4E8B-8520-1921770A5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797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0D7F53-911D-44C0-A231-30B27F830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6" y="4588778"/>
            <a:ext cx="4907559" cy="1899496"/>
          </a:xfrm>
        </p:spPr>
        <p:txBody>
          <a:bodyPr anchor="t">
            <a:normAutofit/>
          </a:bodyPr>
          <a:lstStyle/>
          <a:p>
            <a:pPr algn="l"/>
            <a:r>
              <a:rPr lang="en-AT" sz="5400" dirty="0" err="1"/>
              <a:t>Geschäftsmodell</a:t>
            </a:r>
            <a:endParaRPr lang="en-GB" sz="54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E2874F0-3229-49A9-BBEB-467326AA5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55231"/>
            <a:ext cx="3205463" cy="1155525"/>
          </a:xfrm>
        </p:spPr>
        <p:txBody>
          <a:bodyPr anchor="b">
            <a:normAutofit/>
          </a:bodyPr>
          <a:lstStyle/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565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464490-EAB5-4CA3-86E6-7E62A4822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478"/>
            <a:ext cx="13125363" cy="6858000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15665D-3527-4E1E-8FA2-9F0779BE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en-AT" sz="5400" dirty="0" err="1"/>
              <a:t>Nutzer</a:t>
            </a:r>
            <a:r>
              <a:rPr lang="en-AT" sz="5400" dirty="0"/>
              <a:t> &amp; </a:t>
            </a:r>
            <a:r>
              <a:rPr lang="en-AT" sz="5400" dirty="0" err="1"/>
              <a:t>Publikum</a:t>
            </a:r>
            <a:endParaRPr lang="en-GB" sz="5400" dirty="0"/>
          </a:p>
        </p:txBody>
      </p:sp>
      <p:sp>
        <p:nvSpPr>
          <p:cNvPr id="23" name="Untertitel 22">
            <a:extLst>
              <a:ext uri="{FF2B5EF4-FFF2-40B4-BE49-F238E27FC236}">
                <a16:creationId xmlns:a16="http://schemas.microsoft.com/office/drawing/2014/main" id="{02F3EE6D-43F2-4717-8D1D-88C16F2DB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5271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705F06-D842-4895-8869-077E5BBA5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4" t="2719" r="14963"/>
          <a:stretch/>
        </p:blipFill>
        <p:spPr>
          <a:xfrm>
            <a:off x="2743200" y="-479"/>
            <a:ext cx="9448800" cy="7475329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84D6414-CE73-4B4E-A41D-E3C3ED5A2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41648"/>
            <a:ext cx="3877056" cy="2176272"/>
          </a:xfrm>
        </p:spPr>
        <p:txBody>
          <a:bodyPr anchor="t">
            <a:normAutofit/>
          </a:bodyPr>
          <a:lstStyle/>
          <a:p>
            <a:pPr algn="l"/>
            <a:r>
              <a:rPr lang="sq-AL" sz="5400" noProof="1"/>
              <a:t>Angebot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634023-32EF-4354-A36C-61A435294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52344"/>
            <a:ext cx="3209544" cy="1155525"/>
          </a:xfrm>
        </p:spPr>
        <p:txBody>
          <a:bodyPr anchor="b">
            <a:normAutofit/>
          </a:bodyPr>
          <a:lstStyle/>
          <a:p>
            <a:pPr algn="l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42688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nhaltsplatzhalter 20" descr="Ein Bild, das Text, Elektronik, Computer enthält.&#10;&#10;Automatisch generierte Beschreibung">
            <a:extLst>
              <a:ext uri="{FF2B5EF4-FFF2-40B4-BE49-F238E27FC236}">
                <a16:creationId xmlns:a16="http://schemas.microsoft.com/office/drawing/2014/main" id="{58002D80-4174-4D75-9633-B2636AFA0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r="22941" b="5168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15665D-3527-4E1E-8FA2-9F0779BE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AT" sz="5400" dirty="0" err="1"/>
              <a:t>Kosten</a:t>
            </a:r>
            <a:r>
              <a:rPr lang="en-AT" sz="5400" dirty="0"/>
              <a:t> und </a:t>
            </a:r>
            <a:r>
              <a:rPr lang="en-AT" sz="5400" dirty="0" err="1"/>
              <a:t>Werbung</a:t>
            </a:r>
            <a:endParaRPr lang="en-GB" sz="5400" dirty="0"/>
          </a:p>
        </p:txBody>
      </p:sp>
      <p:sp>
        <p:nvSpPr>
          <p:cNvPr id="23" name="Untertitel 22">
            <a:extLst>
              <a:ext uri="{FF2B5EF4-FFF2-40B4-BE49-F238E27FC236}">
                <a16:creationId xmlns:a16="http://schemas.microsoft.com/office/drawing/2014/main" id="{02F3EE6D-43F2-4717-8D1D-88C16F2DB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465844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9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Question Mark Background in Vector | Question mark background, Question mark,  This or that questions">
            <a:extLst>
              <a:ext uri="{FF2B5EF4-FFF2-40B4-BE49-F238E27FC236}">
                <a16:creationId xmlns:a16="http://schemas.microsoft.com/office/drawing/2014/main" id="{FC4DEFB5-5E4A-4A7E-B054-FF228608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6248" y="0"/>
            <a:ext cx="979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Freeform: Shape 192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84D6414-CE73-4B4E-A41D-E3C3ED5A2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41648"/>
            <a:ext cx="3877056" cy="2176272"/>
          </a:xfrm>
        </p:spPr>
        <p:txBody>
          <a:bodyPr anchor="t">
            <a:normAutofit/>
          </a:bodyPr>
          <a:lstStyle/>
          <a:p>
            <a:pPr algn="l"/>
            <a:r>
              <a:rPr lang="en-AT" sz="5400" noProof="1"/>
              <a:t>Zukunft</a:t>
            </a:r>
            <a:endParaRPr lang="sq-AL" sz="5400" noProof="1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634023-32EF-4354-A36C-61A435294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52344"/>
            <a:ext cx="3209544" cy="1155525"/>
          </a:xfrm>
        </p:spPr>
        <p:txBody>
          <a:bodyPr anchor="b">
            <a:normAutofit/>
          </a:bodyPr>
          <a:lstStyle/>
          <a:p>
            <a:pPr algn="l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20144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F7800F-D827-4090-A922-11165D08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AT" dirty="0" err="1">
                <a:solidFill>
                  <a:schemeClr val="bg1"/>
                </a:solidFill>
              </a:rPr>
              <a:t>Quellen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57CDA-FEAB-4E3C-9AF0-43AE38BD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736080" cy="5257800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>
                <a:hlinkClick r:id="rId3"/>
              </a:rPr>
              <a:t>https://www.netflix.com/</a:t>
            </a:r>
            <a:endParaRPr lang="en-AT" sz="2400" dirty="0"/>
          </a:p>
          <a:p>
            <a:r>
              <a:rPr lang="en-GB" sz="2400" dirty="0">
                <a:hlinkClick r:id="rId4"/>
              </a:rPr>
              <a:t>https://www.primevideo.com/</a:t>
            </a:r>
            <a:endParaRPr lang="en-AT" sz="2400" dirty="0"/>
          </a:p>
          <a:p>
            <a:r>
              <a:rPr lang="en-GB" sz="2400" dirty="0">
                <a:hlinkClick r:id="rId5"/>
              </a:rPr>
              <a:t>https://digital.orf.at/</a:t>
            </a:r>
            <a:endParaRPr lang="en-AT" sz="2400" dirty="0">
              <a:hlinkClick r:id="rId5"/>
            </a:endParaRPr>
          </a:p>
          <a:p>
            <a:r>
              <a:rPr lang="en-GB" sz="2400" dirty="0">
                <a:hlinkClick r:id="rId5"/>
              </a:rPr>
              <a:t>https://www.gis.at/</a:t>
            </a:r>
            <a:endParaRPr lang="en-AT" sz="2400" dirty="0">
              <a:hlinkClick r:id="rId5"/>
            </a:endParaRPr>
          </a:p>
          <a:p>
            <a:r>
              <a:rPr lang="en-GB" sz="2400" dirty="0">
                <a:hlinkClick r:id="rId5"/>
              </a:rPr>
              <a:t>https://www.sky.at/</a:t>
            </a:r>
            <a:endParaRPr lang="en-AT" sz="2400" dirty="0">
              <a:hlinkClick r:id="rId5"/>
            </a:endParaRPr>
          </a:p>
          <a:p>
            <a:r>
              <a:rPr lang="en-GB" sz="2400" dirty="0">
                <a:hlinkClick r:id="rId5"/>
              </a:rPr>
              <a:t>https://www.derstandard.de/story/2000120180683/streamingdienste-beim-jungen-publikum-deutlich-vor-linearem-fernsehen</a:t>
            </a:r>
            <a:endParaRPr lang="en-AT" sz="2400" dirty="0"/>
          </a:p>
          <a:p>
            <a:r>
              <a:rPr lang="en-GB" sz="2400" dirty="0">
                <a:hlinkClick r:id="rId6"/>
              </a:rPr>
              <a:t>https://www.bitkom.org/Bitkom/Publikationen/Die-Zukunft-der-Consumer-Technology-2020</a:t>
            </a:r>
            <a:endParaRPr lang="en-AT" sz="2400" dirty="0"/>
          </a:p>
          <a:p>
            <a:r>
              <a:rPr lang="en-GB" sz="2400" dirty="0">
                <a:hlinkClick r:id="rId7"/>
              </a:rPr>
              <a:t>https://www.bitkom.org/Presse/Presseinformation/Video-Streaming-bricht-Nutzerrekorde</a:t>
            </a:r>
            <a:endParaRPr lang="en-AT" sz="2400" dirty="0"/>
          </a:p>
          <a:p>
            <a:r>
              <a:rPr lang="en-GB" sz="2400" dirty="0">
                <a:hlinkClick r:id="rId8"/>
              </a:rPr>
              <a:t>https://de.wikipedia.org/wiki/Streaming_Media</a:t>
            </a:r>
            <a:endParaRPr lang="en-AT" sz="2400" dirty="0"/>
          </a:p>
          <a:p>
            <a:endParaRPr lang="en-AT" sz="2400" dirty="0"/>
          </a:p>
        </p:txBody>
      </p:sp>
    </p:spTree>
    <p:extLst>
      <p:ext uri="{BB962C8B-B14F-4D97-AF65-F5344CB8AC3E}">
        <p14:creationId xmlns:p14="http://schemas.microsoft.com/office/powerpoint/2010/main" val="17004024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0AE18120907E45A16442AFE45E0942" ma:contentTypeVersion="12" ma:contentTypeDescription="Ein neues Dokument erstellen." ma:contentTypeScope="" ma:versionID="f4acc1f3b26b49fc84c75fcf8dfdc997">
  <xsd:schema xmlns:xsd="http://www.w3.org/2001/XMLSchema" xmlns:xs="http://www.w3.org/2001/XMLSchema" xmlns:p="http://schemas.microsoft.com/office/2006/metadata/properties" xmlns:ns3="b3aa33b6-2aa8-437d-9a69-a26f602636f9" xmlns:ns4="cec26c91-cd52-41d1-a996-1bfc122779a8" targetNamespace="http://schemas.microsoft.com/office/2006/metadata/properties" ma:root="true" ma:fieldsID="b93ff61705c42d8e9841fe8af9f5220b" ns3:_="" ns4:_="">
    <xsd:import namespace="b3aa33b6-2aa8-437d-9a69-a26f602636f9"/>
    <xsd:import namespace="cec26c91-cd52-41d1-a996-1bfc122779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a33b6-2aa8-437d-9a69-a26f60263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26c91-cd52-41d1-a996-1bfc12277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8B41AF-C835-4F29-A183-838BDD8F87E5}">
  <ds:schemaRefs>
    <ds:schemaRef ds:uri="http://purl.org/dc/terms/"/>
    <ds:schemaRef ds:uri="http://www.w3.org/XML/1998/namespace"/>
    <ds:schemaRef ds:uri="http://schemas.microsoft.com/office/2006/metadata/properties"/>
    <ds:schemaRef ds:uri="cec26c91-cd52-41d1-a996-1bfc122779a8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b3aa33b6-2aa8-437d-9a69-a26f602636f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93F049-E87D-4B74-90DE-F7D3DD7673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7178F-F613-4E70-96A9-1544F368D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aa33b6-2aa8-437d-9a69-a26f602636f9"/>
    <ds:schemaRef ds:uri="cec26c91-cd52-41d1-a996-1bfc12277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Breitbild</PresentationFormat>
  <Paragraphs>88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Streamingdienste vs TV</vt:lpstr>
      <vt:lpstr>Geschäftsmodell</vt:lpstr>
      <vt:lpstr>Nutzer &amp; Publikum</vt:lpstr>
      <vt:lpstr>Angebot</vt:lpstr>
      <vt:lpstr>Kosten und Werbung</vt:lpstr>
      <vt:lpstr>Zukunft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Streamingdienste vs TV</dc:title>
  <dc:creator>Tim Hofmann</dc:creator>
  <cp:lastModifiedBy>Tim Hofmann</cp:lastModifiedBy>
  <cp:revision>1</cp:revision>
  <dcterms:created xsi:type="dcterms:W3CDTF">2021-03-14T17:30:35Z</dcterms:created>
  <dcterms:modified xsi:type="dcterms:W3CDTF">2021-03-14T17:51:50Z</dcterms:modified>
</cp:coreProperties>
</file>