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8D97F-B4A4-41FB-86AA-5245B5030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B6991E-AC44-4417-A9EE-F6435AB13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33C6E3-DE69-4FD3-AD8B-0A9F8E03B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099F-44B5-47F3-B294-6BFAF23F4EDC}" type="datetimeFigureOut">
              <a:rPr lang="en-AT" smtClean="0"/>
              <a:t>26/02/2022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9EC15A-85DE-41D8-9C4F-25F8661B4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E52D8A-C206-449A-858F-2BB97090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897A-79E1-4046-8C88-2537BC45CF0D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3288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00EF5-D694-4218-9DA8-D630B9ED4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6E6F72-8B20-4B76-8C3C-8B3923FD7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E4DB69-737F-44C4-9640-477858F3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099F-44B5-47F3-B294-6BFAF23F4EDC}" type="datetimeFigureOut">
              <a:rPr lang="en-AT" smtClean="0"/>
              <a:t>26/02/2022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80A994-A053-4DAF-9D9C-21928CDAB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04AD77-63E0-484A-84A4-5C308841D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897A-79E1-4046-8C88-2537BC45CF0D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84017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42CB8A8-4FB4-4669-89A6-EF0B3BF0F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246205-8A5E-43CA-8E5D-0700E419C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584EF9-D2D0-4FE0-99C2-ACCEF78E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099F-44B5-47F3-B294-6BFAF23F4EDC}" type="datetimeFigureOut">
              <a:rPr lang="en-AT" smtClean="0"/>
              <a:t>26/02/2022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27E10-39EC-49B2-8FBC-013B361A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17735D-9071-4F7A-A11F-1C291905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897A-79E1-4046-8C88-2537BC45CF0D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66982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E3BE6-8DE4-4A8F-AB67-BEBB7A16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A3D9BF-1093-481F-B543-8AC972726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7CF08A-C9C0-4203-A323-84DD0AFA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099F-44B5-47F3-B294-6BFAF23F4EDC}" type="datetimeFigureOut">
              <a:rPr lang="en-AT" smtClean="0"/>
              <a:t>26/02/2022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58E7B2-1A47-43C7-9092-1B0D9F3F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4779DF-AC73-4AD9-ADFA-A3D76F71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897A-79E1-4046-8C88-2537BC45CF0D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26655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3BE56-B4CC-4E07-8112-19407B892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83C12D-520B-4C09-ABF5-99A1E650C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D72510-12CF-401B-B502-67554300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099F-44B5-47F3-B294-6BFAF23F4EDC}" type="datetimeFigureOut">
              <a:rPr lang="en-AT" smtClean="0"/>
              <a:t>26/02/2022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0F6206-C3B0-4DDA-A42A-E638236A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9182DF-1161-4157-B85A-2F3424C92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897A-79E1-4046-8C88-2537BC45CF0D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420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EF79F-84C3-4D4A-A9F3-B4DDDAB8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F5F6BF-05A7-404B-A491-7744D9767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E6CE3B-972E-438E-8EA0-6E078BF43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23DD97-978B-40DE-83C2-9E7F37E0B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099F-44B5-47F3-B294-6BFAF23F4EDC}" type="datetimeFigureOut">
              <a:rPr lang="en-AT" smtClean="0"/>
              <a:t>26/02/2022</a:t>
            </a:fld>
            <a:endParaRPr lang="en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80DE5E-3D46-4372-8119-3968BE073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68D564-7078-4DA0-A6AF-55321389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897A-79E1-4046-8C88-2537BC45CF0D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8718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4A638-C9AA-41D2-89D7-68E70DD5E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6E7950-D2A5-4752-922D-8FDA63088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C87EC7-0A5E-4476-8CCC-7FBE3D0F5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CB43E90-E9ED-4D2A-8203-99AD2E0F7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1598F4-28C2-4557-9FF6-F57865BEB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37D21CF-CF81-402C-8910-C637C459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099F-44B5-47F3-B294-6BFAF23F4EDC}" type="datetimeFigureOut">
              <a:rPr lang="en-AT" smtClean="0"/>
              <a:t>26/02/2022</a:t>
            </a:fld>
            <a:endParaRPr lang="en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CA87D8E-6B6E-4571-ABB3-99ED747E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657E553-2DF3-43E3-82D4-ABD46342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897A-79E1-4046-8C88-2537BC45CF0D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6130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5E017-3767-45C1-B9D3-745B2580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3A8AAB4-1F0D-491C-B726-6C545EB8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099F-44B5-47F3-B294-6BFAF23F4EDC}" type="datetimeFigureOut">
              <a:rPr lang="en-AT" smtClean="0"/>
              <a:t>26/02/2022</a:t>
            </a:fld>
            <a:endParaRPr lang="en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261FB5-B33D-43C5-8BD0-228C812D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4E2F6D-5699-4352-B9CB-41BBBA8F1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897A-79E1-4046-8C88-2537BC45CF0D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2254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FE209EB-F8F1-4598-A0EB-10B8CC613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099F-44B5-47F3-B294-6BFAF23F4EDC}" type="datetimeFigureOut">
              <a:rPr lang="en-AT" smtClean="0"/>
              <a:t>26/02/2022</a:t>
            </a:fld>
            <a:endParaRPr lang="en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F5F9BC-75F9-459B-A969-CC165F6D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1576F3-B33E-4579-9D6B-AE18250A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897A-79E1-4046-8C88-2537BC45CF0D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55881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48005-CAD3-4580-BCF9-F09D9194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F515BA-EEC8-4EAF-9FCD-F89833D77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D32295-665F-4ADC-9D0C-0B7C5FF6D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AE6037-FE83-4366-A530-0D5E41616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099F-44B5-47F3-B294-6BFAF23F4EDC}" type="datetimeFigureOut">
              <a:rPr lang="en-AT" smtClean="0"/>
              <a:t>26/02/2022</a:t>
            </a:fld>
            <a:endParaRPr lang="en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983CB3-C87C-4D68-9A58-0F9B1CE3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FC0867-1A4C-458C-91D0-DDF485967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897A-79E1-4046-8C88-2537BC45CF0D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9000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DBC097-EFE8-43CC-A2A4-B31F2EE3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1F4ACB-9597-4A3E-99C1-6421778F7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E3AB50-4521-4AA8-841D-348000987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7C6A7B-B48D-4161-944F-68534DF9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099F-44B5-47F3-B294-6BFAF23F4EDC}" type="datetimeFigureOut">
              <a:rPr lang="en-AT" smtClean="0"/>
              <a:t>26/02/2022</a:t>
            </a:fld>
            <a:endParaRPr lang="en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BA6B6F-569B-4AB2-988B-CAEF1C18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3928C4-46FD-436F-A9C4-79598958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897A-79E1-4046-8C88-2537BC45CF0D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5462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68A81EB-99E7-470E-877D-A4DF8568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F1A88F-F573-4B1E-9A83-568F80924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CE690A-4F0F-4541-AF8C-4720212B7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5099F-44B5-47F3-B294-6BFAF23F4EDC}" type="datetimeFigureOut">
              <a:rPr lang="en-AT" smtClean="0"/>
              <a:t>26/02/2022</a:t>
            </a:fld>
            <a:endParaRPr lang="en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D229F8-83C0-4EFC-9234-7D3881BEE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3AF336-2A55-4AB1-BAFC-96BFF409B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F897A-79E1-4046-8C88-2537BC45CF0D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5093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D418E45-8830-4E02-896E-D81BE94298DB}"/>
              </a:ext>
            </a:extLst>
          </p:cNvPr>
          <p:cNvSpPr/>
          <p:nvPr/>
        </p:nvSpPr>
        <p:spPr>
          <a:xfrm>
            <a:off x="303370" y="752693"/>
            <a:ext cx="3705210" cy="5892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B70188F-EE59-47B2-B831-5912B4BCB32F}"/>
              </a:ext>
            </a:extLst>
          </p:cNvPr>
          <p:cNvSpPr txBox="1"/>
          <p:nvPr/>
        </p:nvSpPr>
        <p:spPr>
          <a:xfrm>
            <a:off x="1811972" y="212436"/>
            <a:ext cx="68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Login</a:t>
            </a:r>
            <a:endParaRPr lang="en-AT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4867DA2-520A-48D4-B364-E36DD8495A19}"/>
              </a:ext>
            </a:extLst>
          </p:cNvPr>
          <p:cNvSpPr txBox="1"/>
          <p:nvPr/>
        </p:nvSpPr>
        <p:spPr>
          <a:xfrm>
            <a:off x="832537" y="1244099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 to Arcus</a:t>
            </a:r>
          </a:p>
          <a:p>
            <a:pPr algn="ctr"/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an account</a:t>
            </a:r>
            <a:endParaRPr lang="en-AT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699E65F-37CC-4E62-8034-DC7D151BD08C}"/>
              </a:ext>
            </a:extLst>
          </p:cNvPr>
          <p:cNvGrpSpPr/>
          <p:nvPr/>
        </p:nvGrpSpPr>
        <p:grpSpPr>
          <a:xfrm>
            <a:off x="1585272" y="5465686"/>
            <a:ext cx="1122933" cy="277091"/>
            <a:chOff x="1594509" y="5749636"/>
            <a:chExt cx="1122933" cy="277091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5608157-F16D-447C-835F-4BE92A049B01}"/>
                </a:ext>
              </a:extLst>
            </p:cNvPr>
            <p:cNvSpPr/>
            <p:nvPr/>
          </p:nvSpPr>
          <p:spPr>
            <a:xfrm>
              <a:off x="1594509" y="5749636"/>
              <a:ext cx="112293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bg1"/>
                  </a:solidFill>
                </a:rPr>
                <a:t>LOGIN</a:t>
              </a:r>
              <a:endParaRPr lang="en-AT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A09ABE56-BC29-4F1B-9CC8-8041881FAFF5}"/>
                </a:ext>
              </a:extLst>
            </p:cNvPr>
            <p:cNvCxnSpPr/>
            <p:nvPr/>
          </p:nvCxnSpPr>
          <p:spPr>
            <a:xfrm>
              <a:off x="2389147" y="5897418"/>
              <a:ext cx="20320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024C7B2-40F8-41C9-A306-AF3C2FFC739F}"/>
              </a:ext>
            </a:extLst>
          </p:cNvPr>
          <p:cNvCxnSpPr/>
          <p:nvPr/>
        </p:nvCxnSpPr>
        <p:spPr>
          <a:xfrm>
            <a:off x="1241575" y="4562798"/>
            <a:ext cx="1810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4D9D176D-2949-4631-BBD9-04C414CD5F67}"/>
              </a:ext>
            </a:extLst>
          </p:cNvPr>
          <p:cNvCxnSpPr/>
          <p:nvPr/>
        </p:nvCxnSpPr>
        <p:spPr>
          <a:xfrm>
            <a:off x="1241575" y="4197958"/>
            <a:ext cx="1810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0E5D178D-631D-477A-9EFA-42F3B12B4153}"/>
              </a:ext>
            </a:extLst>
          </p:cNvPr>
          <p:cNvCxnSpPr/>
          <p:nvPr/>
        </p:nvCxnSpPr>
        <p:spPr>
          <a:xfrm>
            <a:off x="1250811" y="4936872"/>
            <a:ext cx="1810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D9B55AC7-7A3A-42FB-887B-51305A707B7B}"/>
              </a:ext>
            </a:extLst>
          </p:cNvPr>
          <p:cNvSpPr txBox="1"/>
          <p:nvPr/>
        </p:nvSpPr>
        <p:spPr>
          <a:xfrm>
            <a:off x="1144742" y="3965994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Nickname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5DA6246-C48D-456C-845A-E1EA6832B4AA}"/>
              </a:ext>
            </a:extLst>
          </p:cNvPr>
          <p:cNvSpPr txBox="1"/>
          <p:nvPr/>
        </p:nvSpPr>
        <p:spPr>
          <a:xfrm>
            <a:off x="1144740" y="4321525"/>
            <a:ext cx="778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Password</a:t>
            </a:r>
            <a:endParaRPr lang="en-AT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165A78F-F515-4717-AFC9-95DCFCA14A89}"/>
              </a:ext>
            </a:extLst>
          </p:cNvPr>
          <p:cNvSpPr txBox="1"/>
          <p:nvPr/>
        </p:nvSpPr>
        <p:spPr>
          <a:xfrm>
            <a:off x="1153975" y="4705961"/>
            <a:ext cx="1255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Repeat password</a:t>
            </a:r>
            <a:endParaRPr lang="en-AT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085A30F2-74B8-4E74-84DC-C6A606AAF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992" y="2069428"/>
            <a:ext cx="1471966" cy="1422707"/>
          </a:xfrm>
          <a:prstGeom prst="rect">
            <a:avLst/>
          </a:prstGeom>
        </p:spPr>
      </p:pic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1F094AB2-11EF-4082-82AD-9C561C01ECF5}"/>
              </a:ext>
            </a:extLst>
          </p:cNvPr>
          <p:cNvCxnSpPr/>
          <p:nvPr/>
        </p:nvCxnSpPr>
        <p:spPr>
          <a:xfrm>
            <a:off x="1241575" y="3862134"/>
            <a:ext cx="1810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FC73D6C4-87A6-4115-9565-AD7F3221D687}"/>
              </a:ext>
            </a:extLst>
          </p:cNvPr>
          <p:cNvSpPr txBox="1"/>
          <p:nvPr/>
        </p:nvSpPr>
        <p:spPr>
          <a:xfrm>
            <a:off x="1144742" y="3620934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Full name</a:t>
            </a:r>
            <a:endParaRPr lang="en-AT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76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CADF692-CF08-45FA-ABCD-5ADEECB2E56D}"/>
              </a:ext>
            </a:extLst>
          </p:cNvPr>
          <p:cNvSpPr/>
          <p:nvPr/>
        </p:nvSpPr>
        <p:spPr>
          <a:xfrm>
            <a:off x="258093" y="666305"/>
            <a:ext cx="3705210" cy="5763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1CFB7E-B717-495C-A753-8405DC230E98}"/>
              </a:ext>
            </a:extLst>
          </p:cNvPr>
          <p:cNvSpPr/>
          <p:nvPr/>
        </p:nvSpPr>
        <p:spPr>
          <a:xfrm>
            <a:off x="259789" y="387927"/>
            <a:ext cx="3705210" cy="27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FCFF581-1BE7-4388-8BED-76BAD4C58E7C}"/>
              </a:ext>
            </a:extLst>
          </p:cNvPr>
          <p:cNvGrpSpPr/>
          <p:nvPr/>
        </p:nvGrpSpPr>
        <p:grpSpPr>
          <a:xfrm>
            <a:off x="3576133" y="434849"/>
            <a:ext cx="269948" cy="183246"/>
            <a:chOff x="821603" y="1321031"/>
            <a:chExt cx="269948" cy="183246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A8317439-A350-4008-B2E3-BE80733AC1DF}"/>
                </a:ext>
              </a:extLst>
            </p:cNvPr>
            <p:cNvSpPr/>
            <p:nvPr/>
          </p:nvSpPr>
          <p:spPr>
            <a:xfrm>
              <a:off x="821603" y="1321031"/>
              <a:ext cx="267855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00A0625A-088B-42FB-A946-BFDF07543047}"/>
                </a:ext>
              </a:extLst>
            </p:cNvPr>
            <p:cNvSpPr/>
            <p:nvPr/>
          </p:nvSpPr>
          <p:spPr>
            <a:xfrm>
              <a:off x="822757" y="1389633"/>
              <a:ext cx="267855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22CDA1D-5E42-40E7-A537-71790B874B0C}"/>
                </a:ext>
              </a:extLst>
            </p:cNvPr>
            <p:cNvSpPr/>
            <p:nvPr/>
          </p:nvSpPr>
          <p:spPr>
            <a:xfrm>
              <a:off x="823696" y="1458558"/>
              <a:ext cx="267855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8ECAAA9F-B8BD-404B-A35C-F1968F321F79}"/>
              </a:ext>
            </a:extLst>
          </p:cNvPr>
          <p:cNvSpPr txBox="1"/>
          <p:nvPr/>
        </p:nvSpPr>
        <p:spPr>
          <a:xfrm>
            <a:off x="1019787" y="939299"/>
            <a:ext cx="21852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Welcome, User</a:t>
            </a:r>
          </a:p>
          <a:p>
            <a:pPr algn="ctr"/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Page</a:t>
            </a:r>
            <a:endParaRPr lang="en-AT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8BBDA91C-0CA2-4722-9CA8-B1D2ADAED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418794"/>
            <a:ext cx="234571" cy="226721"/>
          </a:xfrm>
          <a:prstGeom prst="rect">
            <a:avLst/>
          </a:prstGeom>
        </p:spPr>
      </p:pic>
      <p:sp>
        <p:nvSpPr>
          <p:cNvPr id="51" name="Rechteck 50">
            <a:extLst>
              <a:ext uri="{FF2B5EF4-FFF2-40B4-BE49-F238E27FC236}">
                <a16:creationId xmlns:a16="http://schemas.microsoft.com/office/drawing/2014/main" id="{66245D11-7023-4DCD-99A5-EDD2F0C35E57}"/>
              </a:ext>
            </a:extLst>
          </p:cNvPr>
          <p:cNvSpPr/>
          <p:nvPr/>
        </p:nvSpPr>
        <p:spPr>
          <a:xfrm>
            <a:off x="1425967" y="2519088"/>
            <a:ext cx="1369462" cy="346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Participants</a:t>
            </a:r>
            <a:endParaRPr lang="en-AT" dirty="0">
              <a:solidFill>
                <a:schemeClr val="bg1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177E0979-322D-4552-AD39-BED080C27339}"/>
              </a:ext>
            </a:extLst>
          </p:cNvPr>
          <p:cNvSpPr/>
          <p:nvPr/>
        </p:nvSpPr>
        <p:spPr>
          <a:xfrm>
            <a:off x="1425967" y="5351308"/>
            <a:ext cx="1369462" cy="346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Start</a:t>
            </a:r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FCBB7993-9FC3-4F3D-9051-4B1993FAC659}"/>
              </a:ext>
            </a:extLst>
          </p:cNvPr>
          <p:cNvGrpSpPr/>
          <p:nvPr/>
        </p:nvGrpSpPr>
        <p:grpSpPr>
          <a:xfrm>
            <a:off x="1425967" y="1985281"/>
            <a:ext cx="1369462" cy="335645"/>
            <a:chOff x="1555274" y="4796339"/>
            <a:chExt cx="1369462" cy="335645"/>
          </a:xfrm>
        </p:grpSpPr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D05A6A66-1859-48FC-9069-9E636491F1A0}"/>
                </a:ext>
              </a:extLst>
            </p:cNvPr>
            <p:cNvSpPr/>
            <p:nvPr/>
          </p:nvSpPr>
          <p:spPr>
            <a:xfrm>
              <a:off x="1555274" y="4796339"/>
              <a:ext cx="1369462" cy="3144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Parcour</a:t>
              </a:r>
              <a:r>
                <a:rPr lang="ko-KR" altLang="en-US" dirty="0">
                  <a:solidFill>
                    <a:schemeClr val="bg1"/>
                  </a:solidFill>
                </a:rPr>
                <a:t>ㅤ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57" name="Grafik 56" descr="Caretzeichen nach unten mit einfarbiger Füllung">
              <a:extLst>
                <a:ext uri="{FF2B5EF4-FFF2-40B4-BE49-F238E27FC236}">
                  <a16:creationId xmlns:a16="http://schemas.microsoft.com/office/drawing/2014/main" id="{2E79C353-EAC4-4688-9A74-4780F4F13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59471" y="4878766"/>
              <a:ext cx="253218" cy="253218"/>
            </a:xfrm>
            <a:prstGeom prst="rect">
              <a:avLst/>
            </a:prstGeom>
          </p:spPr>
        </p:pic>
      </p:grpSp>
      <p:sp>
        <p:nvSpPr>
          <p:cNvPr id="59" name="Rechteck 58">
            <a:extLst>
              <a:ext uri="{FF2B5EF4-FFF2-40B4-BE49-F238E27FC236}">
                <a16:creationId xmlns:a16="http://schemas.microsoft.com/office/drawing/2014/main" id="{C34060A8-99B1-4E92-A8F4-6413911CD4B8}"/>
              </a:ext>
            </a:extLst>
          </p:cNvPr>
          <p:cNvSpPr/>
          <p:nvPr/>
        </p:nvSpPr>
        <p:spPr>
          <a:xfrm>
            <a:off x="849747" y="3158837"/>
            <a:ext cx="2540000" cy="18235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DE41F4BC-E50A-46B0-89E5-BA6F70BC882D}"/>
              </a:ext>
            </a:extLst>
          </p:cNvPr>
          <p:cNvSpPr/>
          <p:nvPr/>
        </p:nvSpPr>
        <p:spPr>
          <a:xfrm>
            <a:off x="849934" y="3158837"/>
            <a:ext cx="2540000" cy="270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User A</a:t>
            </a:r>
            <a:endParaRPr lang="en-AT" sz="1400" dirty="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522F2916-543F-4040-B3D9-01913E27C429}"/>
              </a:ext>
            </a:extLst>
          </p:cNvPr>
          <p:cNvSpPr/>
          <p:nvPr/>
        </p:nvSpPr>
        <p:spPr>
          <a:xfrm>
            <a:off x="849747" y="3676297"/>
            <a:ext cx="2540000" cy="270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User C</a:t>
            </a:r>
            <a:endParaRPr lang="en-AT" sz="1400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025128AF-0EF0-4305-8C10-7A3C3DBD618B}"/>
              </a:ext>
            </a:extLst>
          </p:cNvPr>
          <p:cNvSpPr/>
          <p:nvPr/>
        </p:nvSpPr>
        <p:spPr>
          <a:xfrm>
            <a:off x="849747" y="4193758"/>
            <a:ext cx="2540000" cy="270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User E</a:t>
            </a:r>
            <a:endParaRPr lang="en-AT" sz="1400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A9C455C8-C154-4388-AAAF-2B73DEB959B7}"/>
              </a:ext>
            </a:extLst>
          </p:cNvPr>
          <p:cNvSpPr/>
          <p:nvPr/>
        </p:nvSpPr>
        <p:spPr>
          <a:xfrm>
            <a:off x="848051" y="4712268"/>
            <a:ext cx="2541695" cy="270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User G</a:t>
            </a:r>
            <a:endParaRPr lang="en-AT" sz="1400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1C3270CC-A3B0-498C-9D63-1924BA79A308}"/>
              </a:ext>
            </a:extLst>
          </p:cNvPr>
          <p:cNvSpPr txBox="1"/>
          <p:nvPr/>
        </p:nvSpPr>
        <p:spPr>
          <a:xfrm>
            <a:off x="838815" y="3387481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User B</a:t>
            </a:r>
            <a:endParaRPr lang="en-AT" sz="1400" dirty="0">
              <a:solidFill>
                <a:schemeClr val="bg1"/>
              </a:solidFill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2E4088D6-9AA3-4700-B0DF-4E30890D2261}"/>
              </a:ext>
            </a:extLst>
          </p:cNvPr>
          <p:cNvSpPr txBox="1"/>
          <p:nvPr/>
        </p:nvSpPr>
        <p:spPr>
          <a:xfrm>
            <a:off x="842096" y="3910244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User D</a:t>
            </a:r>
            <a:endParaRPr lang="en-AT" sz="1400" dirty="0">
              <a:solidFill>
                <a:schemeClr val="bg1"/>
              </a:solidFill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4D378301-4267-4E62-BB0B-0BEBB6C398BC}"/>
              </a:ext>
            </a:extLst>
          </p:cNvPr>
          <p:cNvSpPr txBox="1"/>
          <p:nvPr/>
        </p:nvSpPr>
        <p:spPr>
          <a:xfrm>
            <a:off x="831861" y="4437516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User F</a:t>
            </a:r>
            <a:endParaRPr lang="en-AT" sz="1400" dirty="0">
              <a:solidFill>
                <a:schemeClr val="bg1"/>
              </a:solidFill>
            </a:endParaRPr>
          </a:p>
        </p:txBody>
      </p:sp>
      <p:pic>
        <p:nvPicPr>
          <p:cNvPr id="69" name="Grafik 68" descr="Markee nicht mehr folgen mit einfarbiger Füllung">
            <a:extLst>
              <a:ext uri="{FF2B5EF4-FFF2-40B4-BE49-F238E27FC236}">
                <a16:creationId xmlns:a16="http://schemas.microsoft.com/office/drawing/2014/main" id="{0A35C294-6E12-4196-BBD5-72365381B0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4537" y="3157550"/>
            <a:ext cx="260927" cy="260927"/>
          </a:xfrm>
          <a:prstGeom prst="rect">
            <a:avLst/>
          </a:prstGeom>
        </p:spPr>
      </p:pic>
      <p:pic>
        <p:nvPicPr>
          <p:cNvPr id="70" name="Grafik 69" descr="Markee nicht mehr folgen mit einfarbiger Füllung">
            <a:extLst>
              <a:ext uri="{FF2B5EF4-FFF2-40B4-BE49-F238E27FC236}">
                <a16:creationId xmlns:a16="http://schemas.microsoft.com/office/drawing/2014/main" id="{8E6EADFA-15C6-4141-812C-15055034B2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9157" y="3420786"/>
            <a:ext cx="260927" cy="260927"/>
          </a:xfrm>
          <a:prstGeom prst="rect">
            <a:avLst/>
          </a:prstGeom>
        </p:spPr>
      </p:pic>
      <p:pic>
        <p:nvPicPr>
          <p:cNvPr id="71" name="Grafik 70" descr="Markee nicht mehr folgen mit einfarbiger Füllung">
            <a:extLst>
              <a:ext uri="{FF2B5EF4-FFF2-40B4-BE49-F238E27FC236}">
                <a16:creationId xmlns:a16="http://schemas.microsoft.com/office/drawing/2014/main" id="{91155669-7D2B-47F6-BA4F-8D7B85EF93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92384" y="3680041"/>
            <a:ext cx="260927" cy="260927"/>
          </a:xfrm>
          <a:prstGeom prst="rect">
            <a:avLst/>
          </a:prstGeom>
        </p:spPr>
      </p:pic>
      <p:pic>
        <p:nvPicPr>
          <p:cNvPr id="72" name="Grafik 71" descr="Markee nicht mehr folgen mit einfarbiger Füllung">
            <a:extLst>
              <a:ext uri="{FF2B5EF4-FFF2-40B4-BE49-F238E27FC236}">
                <a16:creationId xmlns:a16="http://schemas.microsoft.com/office/drawing/2014/main" id="{7A174849-B3D6-4A4F-A667-E033CE7A73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89214" y="3948532"/>
            <a:ext cx="260927" cy="260927"/>
          </a:xfrm>
          <a:prstGeom prst="rect">
            <a:avLst/>
          </a:prstGeom>
        </p:spPr>
      </p:pic>
      <p:pic>
        <p:nvPicPr>
          <p:cNvPr id="73" name="Grafik 72" descr="Markee nicht mehr folgen mit einfarbiger Füllung">
            <a:extLst>
              <a:ext uri="{FF2B5EF4-FFF2-40B4-BE49-F238E27FC236}">
                <a16:creationId xmlns:a16="http://schemas.microsoft.com/office/drawing/2014/main" id="{B0789354-67EE-4AF2-9336-CC521BF06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89213" y="4197847"/>
            <a:ext cx="260927" cy="260927"/>
          </a:xfrm>
          <a:prstGeom prst="rect">
            <a:avLst/>
          </a:prstGeom>
        </p:spPr>
      </p:pic>
      <p:pic>
        <p:nvPicPr>
          <p:cNvPr id="74" name="Grafik 73" descr="Markee nicht mehr folgen mit einfarbiger Füllung">
            <a:extLst>
              <a:ext uri="{FF2B5EF4-FFF2-40B4-BE49-F238E27FC236}">
                <a16:creationId xmlns:a16="http://schemas.microsoft.com/office/drawing/2014/main" id="{6CE1F596-C0FE-4B7A-9B15-16AA63D348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89212" y="4454993"/>
            <a:ext cx="260927" cy="260927"/>
          </a:xfrm>
          <a:prstGeom prst="rect">
            <a:avLst/>
          </a:prstGeom>
        </p:spPr>
      </p:pic>
      <p:pic>
        <p:nvPicPr>
          <p:cNvPr id="75" name="Grafik 74" descr="Markee nicht mehr folgen mit einfarbiger Füllung">
            <a:extLst>
              <a:ext uri="{FF2B5EF4-FFF2-40B4-BE49-F238E27FC236}">
                <a16:creationId xmlns:a16="http://schemas.microsoft.com/office/drawing/2014/main" id="{25E20ADE-1983-4900-9BC2-8BAD364FDA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87627" y="4724080"/>
            <a:ext cx="260927" cy="260927"/>
          </a:xfrm>
          <a:prstGeom prst="rect">
            <a:avLst/>
          </a:prstGeom>
        </p:spPr>
      </p:pic>
      <p:sp>
        <p:nvSpPr>
          <p:cNvPr id="78" name="Rechteck 77">
            <a:extLst>
              <a:ext uri="{FF2B5EF4-FFF2-40B4-BE49-F238E27FC236}">
                <a16:creationId xmlns:a16="http://schemas.microsoft.com/office/drawing/2014/main" id="{95429742-A232-435A-ADA2-FAB83EAD38D8}"/>
              </a:ext>
            </a:extLst>
          </p:cNvPr>
          <p:cNvSpPr/>
          <p:nvPr/>
        </p:nvSpPr>
        <p:spPr>
          <a:xfrm>
            <a:off x="7968627" y="664729"/>
            <a:ext cx="3705210" cy="5763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85A5A815-2743-4D22-BD38-460418790864}"/>
              </a:ext>
            </a:extLst>
          </p:cNvPr>
          <p:cNvSpPr/>
          <p:nvPr/>
        </p:nvSpPr>
        <p:spPr>
          <a:xfrm>
            <a:off x="7970323" y="386351"/>
            <a:ext cx="3705210" cy="27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EEAF5F27-F1BA-4388-8993-B822285FADE3}"/>
              </a:ext>
            </a:extLst>
          </p:cNvPr>
          <p:cNvGrpSpPr/>
          <p:nvPr/>
        </p:nvGrpSpPr>
        <p:grpSpPr>
          <a:xfrm rot="16200000">
            <a:off x="11360343" y="437730"/>
            <a:ext cx="226775" cy="174008"/>
            <a:chOff x="822757" y="1321033"/>
            <a:chExt cx="271464" cy="174008"/>
          </a:xfrm>
        </p:grpSpPr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25BBFCFD-D670-45AD-B4FA-D0344CAF3932}"/>
                </a:ext>
              </a:extLst>
            </p:cNvPr>
            <p:cNvSpPr/>
            <p:nvPr/>
          </p:nvSpPr>
          <p:spPr>
            <a:xfrm>
              <a:off x="826366" y="1321033"/>
              <a:ext cx="267855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ABEE7268-A25A-48B9-89B3-A6AF9203E57F}"/>
                </a:ext>
              </a:extLst>
            </p:cNvPr>
            <p:cNvSpPr/>
            <p:nvPr/>
          </p:nvSpPr>
          <p:spPr>
            <a:xfrm>
              <a:off x="822757" y="1387540"/>
              <a:ext cx="267855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C9FD2F67-D8ED-4985-9550-3C007A6C5196}"/>
                </a:ext>
              </a:extLst>
            </p:cNvPr>
            <p:cNvSpPr/>
            <p:nvPr/>
          </p:nvSpPr>
          <p:spPr>
            <a:xfrm>
              <a:off x="823696" y="1449322"/>
              <a:ext cx="267855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</p:grpSp>
      <p:sp>
        <p:nvSpPr>
          <p:cNvPr id="84" name="Textfeld 83">
            <a:extLst>
              <a:ext uri="{FF2B5EF4-FFF2-40B4-BE49-F238E27FC236}">
                <a16:creationId xmlns:a16="http://schemas.microsoft.com/office/drawing/2014/main" id="{D43D46BF-D569-4020-B265-A169E46892B2}"/>
              </a:ext>
            </a:extLst>
          </p:cNvPr>
          <p:cNvSpPr txBox="1"/>
          <p:nvPr/>
        </p:nvSpPr>
        <p:spPr>
          <a:xfrm>
            <a:off x="8730321" y="937723"/>
            <a:ext cx="21852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Welcome, User</a:t>
            </a:r>
          </a:p>
          <a:p>
            <a:pPr algn="ctr"/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Page</a:t>
            </a:r>
            <a:endParaRPr lang="en-AT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5" name="Grafik 84">
            <a:extLst>
              <a:ext uri="{FF2B5EF4-FFF2-40B4-BE49-F238E27FC236}">
                <a16:creationId xmlns:a16="http://schemas.microsoft.com/office/drawing/2014/main" id="{98475B7C-0E2D-4AC2-B640-4CEBE9AEC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898" y="417218"/>
            <a:ext cx="234571" cy="226721"/>
          </a:xfrm>
          <a:prstGeom prst="rect">
            <a:avLst/>
          </a:prstGeom>
        </p:spPr>
      </p:pic>
      <p:sp>
        <p:nvSpPr>
          <p:cNvPr id="86" name="Rechteck 85">
            <a:extLst>
              <a:ext uri="{FF2B5EF4-FFF2-40B4-BE49-F238E27FC236}">
                <a16:creationId xmlns:a16="http://schemas.microsoft.com/office/drawing/2014/main" id="{C99113FA-91FB-4841-8B88-32B58926D953}"/>
              </a:ext>
            </a:extLst>
          </p:cNvPr>
          <p:cNvSpPr/>
          <p:nvPr/>
        </p:nvSpPr>
        <p:spPr>
          <a:xfrm>
            <a:off x="9136501" y="2591402"/>
            <a:ext cx="1369462" cy="346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Participants</a:t>
            </a:r>
            <a:endParaRPr lang="en-AT" dirty="0">
              <a:solidFill>
                <a:schemeClr val="bg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0BB5E58-AD48-432A-9513-663E6BFB43CF}"/>
              </a:ext>
            </a:extLst>
          </p:cNvPr>
          <p:cNvSpPr/>
          <p:nvPr/>
        </p:nvSpPr>
        <p:spPr>
          <a:xfrm>
            <a:off x="9136501" y="5349732"/>
            <a:ext cx="1369462" cy="346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Start</a:t>
            </a:r>
          </a:p>
        </p:txBody>
      </p: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9DE08B71-AA00-4E3F-9B7D-59CBE35A37CD}"/>
              </a:ext>
            </a:extLst>
          </p:cNvPr>
          <p:cNvGrpSpPr/>
          <p:nvPr/>
        </p:nvGrpSpPr>
        <p:grpSpPr>
          <a:xfrm>
            <a:off x="9136501" y="2006879"/>
            <a:ext cx="1369462" cy="346364"/>
            <a:chOff x="1555275" y="4819513"/>
            <a:chExt cx="1369462" cy="346364"/>
          </a:xfrm>
        </p:grpSpPr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FE7D9A8E-1559-4CF6-A96D-D3AD37088390}"/>
                </a:ext>
              </a:extLst>
            </p:cNvPr>
            <p:cNvSpPr/>
            <p:nvPr/>
          </p:nvSpPr>
          <p:spPr>
            <a:xfrm>
              <a:off x="1555275" y="4819513"/>
              <a:ext cx="1369462" cy="3463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Parcour</a:t>
              </a:r>
              <a:r>
                <a:rPr lang="ko-KR" altLang="en-US" dirty="0">
                  <a:solidFill>
                    <a:schemeClr val="bg1"/>
                  </a:solidFill>
                </a:rPr>
                <a:t>ㅤ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90" name="Grafik 89" descr="Caretzeichen nach unten mit einfarbiger Füllung">
              <a:extLst>
                <a:ext uri="{FF2B5EF4-FFF2-40B4-BE49-F238E27FC236}">
                  <a16:creationId xmlns:a16="http://schemas.microsoft.com/office/drawing/2014/main" id="{07C84A06-1FDE-4334-BC55-08C232D6E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59471" y="4878766"/>
              <a:ext cx="253218" cy="253218"/>
            </a:xfrm>
            <a:prstGeom prst="rect">
              <a:avLst/>
            </a:prstGeom>
          </p:spPr>
        </p:pic>
      </p:grpSp>
      <p:sp>
        <p:nvSpPr>
          <p:cNvPr id="91" name="Rechteck 90">
            <a:extLst>
              <a:ext uri="{FF2B5EF4-FFF2-40B4-BE49-F238E27FC236}">
                <a16:creationId xmlns:a16="http://schemas.microsoft.com/office/drawing/2014/main" id="{BABA59C3-7684-406D-8B83-4B653B1D631D}"/>
              </a:ext>
            </a:extLst>
          </p:cNvPr>
          <p:cNvSpPr/>
          <p:nvPr/>
        </p:nvSpPr>
        <p:spPr>
          <a:xfrm>
            <a:off x="8560281" y="3157261"/>
            <a:ext cx="2540000" cy="18235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AC54F02-9795-4C4E-8571-650AC9D71F25}"/>
              </a:ext>
            </a:extLst>
          </p:cNvPr>
          <p:cNvSpPr/>
          <p:nvPr/>
        </p:nvSpPr>
        <p:spPr>
          <a:xfrm>
            <a:off x="8560468" y="3157261"/>
            <a:ext cx="2540000" cy="270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User A</a:t>
            </a:r>
            <a:endParaRPr lang="en-AT" sz="1400" dirty="0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9BEF6887-1981-44E9-AF57-7790E85F977B}"/>
              </a:ext>
            </a:extLst>
          </p:cNvPr>
          <p:cNvSpPr/>
          <p:nvPr/>
        </p:nvSpPr>
        <p:spPr>
          <a:xfrm>
            <a:off x="8560281" y="3674721"/>
            <a:ext cx="2540000" cy="270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User C</a:t>
            </a:r>
            <a:endParaRPr lang="en-AT" sz="1400" dirty="0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D6C48706-D745-4BE7-80BB-01EE34F99DE1}"/>
              </a:ext>
            </a:extLst>
          </p:cNvPr>
          <p:cNvSpPr/>
          <p:nvPr/>
        </p:nvSpPr>
        <p:spPr>
          <a:xfrm>
            <a:off x="8560281" y="4192182"/>
            <a:ext cx="2540000" cy="270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User E</a:t>
            </a:r>
            <a:endParaRPr lang="en-AT" sz="1400" dirty="0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23036B08-C5DA-408A-ACF9-F99A68D76D5E}"/>
              </a:ext>
            </a:extLst>
          </p:cNvPr>
          <p:cNvSpPr/>
          <p:nvPr/>
        </p:nvSpPr>
        <p:spPr>
          <a:xfrm>
            <a:off x="8558585" y="4710692"/>
            <a:ext cx="2541695" cy="270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User G</a:t>
            </a:r>
            <a:endParaRPr lang="en-AT" sz="1400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B98C6C1F-27D5-486F-ACAC-F5F98591798F}"/>
              </a:ext>
            </a:extLst>
          </p:cNvPr>
          <p:cNvSpPr txBox="1"/>
          <p:nvPr/>
        </p:nvSpPr>
        <p:spPr>
          <a:xfrm>
            <a:off x="8549349" y="3385905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User B</a:t>
            </a:r>
            <a:endParaRPr lang="en-AT" sz="1400" dirty="0">
              <a:solidFill>
                <a:schemeClr val="bg1"/>
              </a:solidFill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DFB562A8-6116-49BF-9AED-A60978852D78}"/>
              </a:ext>
            </a:extLst>
          </p:cNvPr>
          <p:cNvSpPr txBox="1"/>
          <p:nvPr/>
        </p:nvSpPr>
        <p:spPr>
          <a:xfrm>
            <a:off x="8552630" y="3908668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User D</a:t>
            </a:r>
            <a:endParaRPr lang="en-AT" sz="1400" dirty="0">
              <a:solidFill>
                <a:schemeClr val="bg1"/>
              </a:solidFill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D17CA65C-1D1B-4BE2-A51B-24293B463B9F}"/>
              </a:ext>
            </a:extLst>
          </p:cNvPr>
          <p:cNvSpPr txBox="1"/>
          <p:nvPr/>
        </p:nvSpPr>
        <p:spPr>
          <a:xfrm>
            <a:off x="8542395" y="4435940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User F</a:t>
            </a:r>
            <a:endParaRPr lang="en-AT" sz="1400" dirty="0">
              <a:solidFill>
                <a:schemeClr val="bg1"/>
              </a:solidFill>
            </a:endParaRPr>
          </a:p>
        </p:txBody>
      </p:sp>
      <p:pic>
        <p:nvPicPr>
          <p:cNvPr id="99" name="Grafik 98" descr="Markee nicht mehr folgen mit einfarbiger Füllung">
            <a:extLst>
              <a:ext uri="{FF2B5EF4-FFF2-40B4-BE49-F238E27FC236}">
                <a16:creationId xmlns:a16="http://schemas.microsoft.com/office/drawing/2014/main" id="{BD921F31-20D7-4AA3-A9F3-33385631F5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85071" y="3155974"/>
            <a:ext cx="260927" cy="260927"/>
          </a:xfrm>
          <a:prstGeom prst="rect">
            <a:avLst/>
          </a:prstGeom>
        </p:spPr>
      </p:pic>
      <p:pic>
        <p:nvPicPr>
          <p:cNvPr id="100" name="Grafik 99" descr="Markee nicht mehr folgen mit einfarbiger Füllung">
            <a:extLst>
              <a:ext uri="{FF2B5EF4-FFF2-40B4-BE49-F238E27FC236}">
                <a16:creationId xmlns:a16="http://schemas.microsoft.com/office/drawing/2014/main" id="{5C3E3648-685D-43A8-973F-A7424E46B7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89691" y="3419210"/>
            <a:ext cx="260927" cy="260927"/>
          </a:xfrm>
          <a:prstGeom prst="rect">
            <a:avLst/>
          </a:prstGeom>
        </p:spPr>
      </p:pic>
      <p:pic>
        <p:nvPicPr>
          <p:cNvPr id="101" name="Grafik 100" descr="Markee nicht mehr folgen mit einfarbiger Füllung">
            <a:extLst>
              <a:ext uri="{FF2B5EF4-FFF2-40B4-BE49-F238E27FC236}">
                <a16:creationId xmlns:a16="http://schemas.microsoft.com/office/drawing/2014/main" id="{E3A681A3-D091-4F56-8FE9-87C54D0DC2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02918" y="3678465"/>
            <a:ext cx="260927" cy="260927"/>
          </a:xfrm>
          <a:prstGeom prst="rect">
            <a:avLst/>
          </a:prstGeom>
        </p:spPr>
      </p:pic>
      <p:pic>
        <p:nvPicPr>
          <p:cNvPr id="102" name="Grafik 101" descr="Markee nicht mehr folgen mit einfarbiger Füllung">
            <a:extLst>
              <a:ext uri="{FF2B5EF4-FFF2-40B4-BE49-F238E27FC236}">
                <a16:creationId xmlns:a16="http://schemas.microsoft.com/office/drawing/2014/main" id="{98B80019-C2A2-4FC3-87DB-8F2E2C9D41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99748" y="3946956"/>
            <a:ext cx="260927" cy="260927"/>
          </a:xfrm>
          <a:prstGeom prst="rect">
            <a:avLst/>
          </a:prstGeom>
        </p:spPr>
      </p:pic>
      <p:pic>
        <p:nvPicPr>
          <p:cNvPr id="103" name="Grafik 102" descr="Markee nicht mehr folgen mit einfarbiger Füllung">
            <a:extLst>
              <a:ext uri="{FF2B5EF4-FFF2-40B4-BE49-F238E27FC236}">
                <a16:creationId xmlns:a16="http://schemas.microsoft.com/office/drawing/2014/main" id="{2A93B2D1-093A-4985-8F98-876DB0ABD4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99747" y="4196271"/>
            <a:ext cx="260927" cy="260927"/>
          </a:xfrm>
          <a:prstGeom prst="rect">
            <a:avLst/>
          </a:prstGeom>
        </p:spPr>
      </p:pic>
      <p:pic>
        <p:nvPicPr>
          <p:cNvPr id="104" name="Grafik 103" descr="Markee nicht mehr folgen mit einfarbiger Füllung">
            <a:extLst>
              <a:ext uri="{FF2B5EF4-FFF2-40B4-BE49-F238E27FC236}">
                <a16:creationId xmlns:a16="http://schemas.microsoft.com/office/drawing/2014/main" id="{6288184F-96FA-4764-B85F-58453653AB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99746" y="4453417"/>
            <a:ext cx="260927" cy="260927"/>
          </a:xfrm>
          <a:prstGeom prst="rect">
            <a:avLst/>
          </a:prstGeom>
        </p:spPr>
      </p:pic>
      <p:pic>
        <p:nvPicPr>
          <p:cNvPr id="105" name="Grafik 104" descr="Markee nicht mehr folgen mit einfarbiger Füllung">
            <a:extLst>
              <a:ext uri="{FF2B5EF4-FFF2-40B4-BE49-F238E27FC236}">
                <a16:creationId xmlns:a16="http://schemas.microsoft.com/office/drawing/2014/main" id="{8AA23613-12E4-4491-B144-1067826A55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98161" y="4722504"/>
            <a:ext cx="260927" cy="260927"/>
          </a:xfrm>
          <a:prstGeom prst="rect">
            <a:avLst/>
          </a:prstGeom>
        </p:spPr>
      </p:pic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E76A0E5A-2C4A-4562-A24E-9C34B5FB6669}"/>
              </a:ext>
            </a:extLst>
          </p:cNvPr>
          <p:cNvGrpSpPr/>
          <p:nvPr/>
        </p:nvGrpSpPr>
        <p:grpSpPr>
          <a:xfrm>
            <a:off x="10247377" y="656744"/>
            <a:ext cx="1475753" cy="5776313"/>
            <a:chOff x="6550878" y="646838"/>
            <a:chExt cx="1475753" cy="5776313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7AAA8D8-F341-4918-BD05-84D5EF73393B}"/>
                </a:ext>
              </a:extLst>
            </p:cNvPr>
            <p:cNvSpPr/>
            <p:nvPr/>
          </p:nvSpPr>
          <p:spPr>
            <a:xfrm>
              <a:off x="6552574" y="659589"/>
              <a:ext cx="1424465" cy="5763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E587725A-8C9A-4893-A2AC-41F6EAA161AD}"/>
                </a:ext>
              </a:extLst>
            </p:cNvPr>
            <p:cNvGrpSpPr/>
            <p:nvPr/>
          </p:nvGrpSpPr>
          <p:grpSpPr>
            <a:xfrm>
              <a:off x="6550878" y="646838"/>
              <a:ext cx="1475753" cy="802831"/>
              <a:chOff x="6550878" y="646838"/>
              <a:chExt cx="1475753" cy="802831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9156C352-8110-4989-BF6A-591BF3C229C2}"/>
                  </a:ext>
                </a:extLst>
              </p:cNvPr>
              <p:cNvSpPr/>
              <p:nvPr/>
            </p:nvSpPr>
            <p:spPr>
              <a:xfrm>
                <a:off x="6551671" y="665306"/>
                <a:ext cx="1424465" cy="272618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A362CE3B-2AFA-4903-BB33-B9DBC443E029}"/>
                  </a:ext>
                </a:extLst>
              </p:cNvPr>
              <p:cNvSpPr txBox="1"/>
              <p:nvPr/>
            </p:nvSpPr>
            <p:spPr>
              <a:xfrm>
                <a:off x="7098172" y="646838"/>
                <a:ext cx="9284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Settings</a:t>
                </a:r>
                <a:endParaRPr lang="en-AT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3C456494-FB05-46EB-9E4F-DF61DE680409}"/>
                  </a:ext>
                </a:extLst>
              </p:cNvPr>
              <p:cNvSpPr/>
              <p:nvPr/>
            </p:nvSpPr>
            <p:spPr>
              <a:xfrm>
                <a:off x="6550878" y="1169127"/>
                <a:ext cx="1424465" cy="272618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767BC056-AE91-409E-A735-8AD9AFD6E5D3}"/>
                  </a:ext>
                </a:extLst>
              </p:cNvPr>
              <p:cNvSpPr txBox="1"/>
              <p:nvPr/>
            </p:nvSpPr>
            <p:spPr>
              <a:xfrm>
                <a:off x="7284120" y="1172670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Logout</a:t>
                </a:r>
                <a:endParaRPr lang="en-AT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733AB96F-0910-4AC0-9F8D-DA40995BD9B2}"/>
                  </a:ext>
                </a:extLst>
              </p:cNvPr>
              <p:cNvSpPr txBox="1"/>
              <p:nvPr/>
            </p:nvSpPr>
            <p:spPr>
              <a:xfrm>
                <a:off x="7365459" y="918500"/>
                <a:ext cx="6495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About</a:t>
                </a:r>
                <a:endParaRPr lang="en-AT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106" name="Rechteck 105">
            <a:extLst>
              <a:ext uri="{FF2B5EF4-FFF2-40B4-BE49-F238E27FC236}">
                <a16:creationId xmlns:a16="http://schemas.microsoft.com/office/drawing/2014/main" id="{D5D8437D-6D6E-4245-8671-CD8F8A1FD781}"/>
              </a:ext>
            </a:extLst>
          </p:cNvPr>
          <p:cNvSpPr/>
          <p:nvPr/>
        </p:nvSpPr>
        <p:spPr>
          <a:xfrm>
            <a:off x="4114208" y="664729"/>
            <a:ext cx="3705210" cy="5763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16BB2E61-C24C-417F-8B5F-EB914564B497}"/>
              </a:ext>
            </a:extLst>
          </p:cNvPr>
          <p:cNvSpPr/>
          <p:nvPr/>
        </p:nvSpPr>
        <p:spPr>
          <a:xfrm>
            <a:off x="4115904" y="386351"/>
            <a:ext cx="3705210" cy="27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26EEB17C-AC21-4F6B-9273-3DFF3D1D2B90}"/>
              </a:ext>
            </a:extLst>
          </p:cNvPr>
          <p:cNvGrpSpPr/>
          <p:nvPr/>
        </p:nvGrpSpPr>
        <p:grpSpPr>
          <a:xfrm>
            <a:off x="7432248" y="433273"/>
            <a:ext cx="269948" cy="183246"/>
            <a:chOff x="821603" y="1321031"/>
            <a:chExt cx="269948" cy="183246"/>
          </a:xfrm>
        </p:grpSpPr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9CC5D1D7-E294-4FA5-9174-09E7A31452DE}"/>
                </a:ext>
              </a:extLst>
            </p:cNvPr>
            <p:cNvSpPr/>
            <p:nvPr/>
          </p:nvSpPr>
          <p:spPr>
            <a:xfrm>
              <a:off x="821603" y="1321031"/>
              <a:ext cx="267855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2ECC7DBB-EF21-4C6F-ADD8-8B0360543C3A}"/>
                </a:ext>
              </a:extLst>
            </p:cNvPr>
            <p:cNvSpPr/>
            <p:nvPr/>
          </p:nvSpPr>
          <p:spPr>
            <a:xfrm>
              <a:off x="822757" y="1389633"/>
              <a:ext cx="267855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D3DD260C-F785-4ECA-88C3-934693567A36}"/>
                </a:ext>
              </a:extLst>
            </p:cNvPr>
            <p:cNvSpPr/>
            <p:nvPr/>
          </p:nvSpPr>
          <p:spPr>
            <a:xfrm>
              <a:off x="823696" y="1458558"/>
              <a:ext cx="267855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</p:grpSp>
      <p:sp>
        <p:nvSpPr>
          <p:cNvPr id="112" name="Textfeld 111">
            <a:extLst>
              <a:ext uri="{FF2B5EF4-FFF2-40B4-BE49-F238E27FC236}">
                <a16:creationId xmlns:a16="http://schemas.microsoft.com/office/drawing/2014/main" id="{C8B96418-E834-48BA-B9B1-790179F3E8FC}"/>
              </a:ext>
            </a:extLst>
          </p:cNvPr>
          <p:cNvSpPr txBox="1"/>
          <p:nvPr/>
        </p:nvSpPr>
        <p:spPr>
          <a:xfrm>
            <a:off x="4875902" y="937723"/>
            <a:ext cx="21852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Welcome, User</a:t>
            </a:r>
          </a:p>
          <a:p>
            <a:pPr algn="ctr"/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Page</a:t>
            </a:r>
            <a:endParaRPr lang="en-AT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3" name="Grafik 112">
            <a:extLst>
              <a:ext uri="{FF2B5EF4-FFF2-40B4-BE49-F238E27FC236}">
                <a16:creationId xmlns:a16="http://schemas.microsoft.com/office/drawing/2014/main" id="{C9333C63-B72D-4233-9300-D7E4FB561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479" y="417218"/>
            <a:ext cx="234571" cy="226721"/>
          </a:xfrm>
          <a:prstGeom prst="rect">
            <a:avLst/>
          </a:prstGeom>
        </p:spPr>
      </p:pic>
      <p:sp>
        <p:nvSpPr>
          <p:cNvPr id="114" name="Rechteck 113">
            <a:extLst>
              <a:ext uri="{FF2B5EF4-FFF2-40B4-BE49-F238E27FC236}">
                <a16:creationId xmlns:a16="http://schemas.microsoft.com/office/drawing/2014/main" id="{98BF8695-F30D-4FB0-AA98-4DD25A9C50DC}"/>
              </a:ext>
            </a:extLst>
          </p:cNvPr>
          <p:cNvSpPr/>
          <p:nvPr/>
        </p:nvSpPr>
        <p:spPr>
          <a:xfrm>
            <a:off x="5282082" y="2591402"/>
            <a:ext cx="1369462" cy="346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Participants</a:t>
            </a:r>
            <a:endParaRPr lang="en-AT" dirty="0">
              <a:solidFill>
                <a:schemeClr val="bg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309FC90F-2FEF-4DF3-82D7-F04CFDCC41D8}"/>
              </a:ext>
            </a:extLst>
          </p:cNvPr>
          <p:cNvSpPr/>
          <p:nvPr/>
        </p:nvSpPr>
        <p:spPr>
          <a:xfrm>
            <a:off x="5282082" y="5349732"/>
            <a:ext cx="1369462" cy="346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Start</a:t>
            </a:r>
          </a:p>
        </p:txBody>
      </p: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216EB0C3-9252-4C4A-A942-3D2D87EE51D4}"/>
              </a:ext>
            </a:extLst>
          </p:cNvPr>
          <p:cNvGrpSpPr/>
          <p:nvPr/>
        </p:nvGrpSpPr>
        <p:grpSpPr>
          <a:xfrm>
            <a:off x="5282082" y="2006879"/>
            <a:ext cx="1369462" cy="346364"/>
            <a:chOff x="1555275" y="4819513"/>
            <a:chExt cx="1369462" cy="346364"/>
          </a:xfrm>
        </p:grpSpPr>
        <p:sp>
          <p:nvSpPr>
            <p:cNvPr id="117" name="Rechteck 116">
              <a:extLst>
                <a:ext uri="{FF2B5EF4-FFF2-40B4-BE49-F238E27FC236}">
                  <a16:creationId xmlns:a16="http://schemas.microsoft.com/office/drawing/2014/main" id="{04E0CF1B-7842-4AF6-A2E2-EAEB95BA1E2E}"/>
                </a:ext>
              </a:extLst>
            </p:cNvPr>
            <p:cNvSpPr/>
            <p:nvPr/>
          </p:nvSpPr>
          <p:spPr>
            <a:xfrm>
              <a:off x="1555275" y="4819513"/>
              <a:ext cx="1369462" cy="3463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Parcour</a:t>
              </a:r>
              <a:r>
                <a:rPr lang="ko-KR" altLang="en-US" dirty="0">
                  <a:solidFill>
                    <a:schemeClr val="bg1"/>
                  </a:solidFill>
                </a:rPr>
                <a:t>ㅤ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18" name="Grafik 117" descr="Caretzeichen nach unten mit einfarbiger Füllung">
              <a:extLst>
                <a:ext uri="{FF2B5EF4-FFF2-40B4-BE49-F238E27FC236}">
                  <a16:creationId xmlns:a16="http://schemas.microsoft.com/office/drawing/2014/main" id="{D73B785B-DDC9-4746-A521-DCFCEE2E9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2559471" y="4878766"/>
              <a:ext cx="253218" cy="253218"/>
            </a:xfrm>
            <a:prstGeom prst="rect">
              <a:avLst/>
            </a:prstGeom>
          </p:spPr>
        </p:pic>
      </p:grpSp>
      <p:sp>
        <p:nvSpPr>
          <p:cNvPr id="119" name="Rechteck 118">
            <a:extLst>
              <a:ext uri="{FF2B5EF4-FFF2-40B4-BE49-F238E27FC236}">
                <a16:creationId xmlns:a16="http://schemas.microsoft.com/office/drawing/2014/main" id="{45CF13CE-ADB7-4958-8395-FD5B6CB2B63E}"/>
              </a:ext>
            </a:extLst>
          </p:cNvPr>
          <p:cNvSpPr/>
          <p:nvPr/>
        </p:nvSpPr>
        <p:spPr>
          <a:xfrm>
            <a:off x="4705862" y="3157261"/>
            <a:ext cx="2540000" cy="18235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672D4B75-09B0-4FA0-892A-01036DC03C9D}"/>
              </a:ext>
            </a:extLst>
          </p:cNvPr>
          <p:cNvSpPr/>
          <p:nvPr/>
        </p:nvSpPr>
        <p:spPr>
          <a:xfrm>
            <a:off x="4706049" y="3157261"/>
            <a:ext cx="2540000" cy="270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User A</a:t>
            </a:r>
            <a:endParaRPr lang="en-AT" sz="1400" dirty="0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D753F03B-A5F6-49BE-932B-60807814CB15}"/>
              </a:ext>
            </a:extLst>
          </p:cNvPr>
          <p:cNvSpPr/>
          <p:nvPr/>
        </p:nvSpPr>
        <p:spPr>
          <a:xfrm>
            <a:off x="4705862" y="3674721"/>
            <a:ext cx="2540000" cy="270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User C</a:t>
            </a:r>
            <a:endParaRPr lang="en-AT" sz="1400" dirty="0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4A251A1C-C439-4B11-B95F-A26DDE7B276B}"/>
              </a:ext>
            </a:extLst>
          </p:cNvPr>
          <p:cNvSpPr/>
          <p:nvPr/>
        </p:nvSpPr>
        <p:spPr>
          <a:xfrm>
            <a:off x="4705862" y="4192182"/>
            <a:ext cx="2540000" cy="270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User E</a:t>
            </a:r>
            <a:endParaRPr lang="en-AT" sz="1400" dirty="0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5007D1E7-8608-4E18-AE28-C243F0CD1A89}"/>
              </a:ext>
            </a:extLst>
          </p:cNvPr>
          <p:cNvSpPr/>
          <p:nvPr/>
        </p:nvSpPr>
        <p:spPr>
          <a:xfrm>
            <a:off x="4704166" y="4710692"/>
            <a:ext cx="2541695" cy="270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User G</a:t>
            </a:r>
            <a:endParaRPr lang="en-AT" sz="1400" dirty="0"/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F90431CC-153B-4952-90D1-6612608D7F1B}"/>
              </a:ext>
            </a:extLst>
          </p:cNvPr>
          <p:cNvSpPr txBox="1"/>
          <p:nvPr/>
        </p:nvSpPr>
        <p:spPr>
          <a:xfrm>
            <a:off x="4694930" y="3385905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User B</a:t>
            </a:r>
            <a:endParaRPr lang="en-AT" sz="1400" dirty="0">
              <a:solidFill>
                <a:schemeClr val="bg1"/>
              </a:solidFill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7DC61F56-D02F-4A70-8D55-81D58FE8AA66}"/>
              </a:ext>
            </a:extLst>
          </p:cNvPr>
          <p:cNvSpPr txBox="1"/>
          <p:nvPr/>
        </p:nvSpPr>
        <p:spPr>
          <a:xfrm>
            <a:off x="4698211" y="3908668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User D</a:t>
            </a:r>
            <a:endParaRPr lang="en-AT" sz="1400" dirty="0">
              <a:solidFill>
                <a:schemeClr val="bg1"/>
              </a:solidFill>
            </a:endParaRP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AAAA7098-ED75-4451-94DB-1D5D652A4CD5}"/>
              </a:ext>
            </a:extLst>
          </p:cNvPr>
          <p:cNvSpPr txBox="1"/>
          <p:nvPr/>
        </p:nvSpPr>
        <p:spPr>
          <a:xfrm>
            <a:off x="4687976" y="4435940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User F</a:t>
            </a:r>
            <a:endParaRPr lang="en-AT" sz="1400" dirty="0">
              <a:solidFill>
                <a:schemeClr val="bg1"/>
              </a:solidFill>
            </a:endParaRPr>
          </a:p>
        </p:txBody>
      </p:sp>
      <p:pic>
        <p:nvPicPr>
          <p:cNvPr id="127" name="Grafik 126" descr="Markee nicht mehr folgen mit einfarbiger Füllung">
            <a:extLst>
              <a:ext uri="{FF2B5EF4-FFF2-40B4-BE49-F238E27FC236}">
                <a16:creationId xmlns:a16="http://schemas.microsoft.com/office/drawing/2014/main" id="{E2B73181-67A8-425B-8FFF-29A68B1A89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30652" y="3155974"/>
            <a:ext cx="260927" cy="260927"/>
          </a:xfrm>
          <a:prstGeom prst="rect">
            <a:avLst/>
          </a:prstGeom>
        </p:spPr>
      </p:pic>
      <p:pic>
        <p:nvPicPr>
          <p:cNvPr id="128" name="Grafik 127" descr="Markee nicht mehr folgen mit einfarbiger Füllung">
            <a:extLst>
              <a:ext uri="{FF2B5EF4-FFF2-40B4-BE49-F238E27FC236}">
                <a16:creationId xmlns:a16="http://schemas.microsoft.com/office/drawing/2014/main" id="{DBB03354-457A-4CBB-8FCE-EE5AE89212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35272" y="3419210"/>
            <a:ext cx="260927" cy="260927"/>
          </a:xfrm>
          <a:prstGeom prst="rect">
            <a:avLst/>
          </a:prstGeom>
        </p:spPr>
      </p:pic>
      <p:pic>
        <p:nvPicPr>
          <p:cNvPr id="129" name="Grafik 128" descr="Markee nicht mehr folgen mit einfarbiger Füllung">
            <a:extLst>
              <a:ext uri="{FF2B5EF4-FFF2-40B4-BE49-F238E27FC236}">
                <a16:creationId xmlns:a16="http://schemas.microsoft.com/office/drawing/2014/main" id="{FFEB7487-12DD-4B2B-B415-33053D602A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48499" y="3678465"/>
            <a:ext cx="260927" cy="260927"/>
          </a:xfrm>
          <a:prstGeom prst="rect">
            <a:avLst/>
          </a:prstGeom>
        </p:spPr>
      </p:pic>
      <p:pic>
        <p:nvPicPr>
          <p:cNvPr id="130" name="Grafik 129" descr="Markee nicht mehr folgen mit einfarbiger Füllung">
            <a:extLst>
              <a:ext uri="{FF2B5EF4-FFF2-40B4-BE49-F238E27FC236}">
                <a16:creationId xmlns:a16="http://schemas.microsoft.com/office/drawing/2014/main" id="{AEE0AAB0-CD76-407A-9BAB-B04854ABA6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45329" y="3946956"/>
            <a:ext cx="260927" cy="260927"/>
          </a:xfrm>
          <a:prstGeom prst="rect">
            <a:avLst/>
          </a:prstGeom>
        </p:spPr>
      </p:pic>
      <p:pic>
        <p:nvPicPr>
          <p:cNvPr id="131" name="Grafik 130" descr="Markee nicht mehr folgen mit einfarbiger Füllung">
            <a:extLst>
              <a:ext uri="{FF2B5EF4-FFF2-40B4-BE49-F238E27FC236}">
                <a16:creationId xmlns:a16="http://schemas.microsoft.com/office/drawing/2014/main" id="{68FC6DDA-4CD6-4EBC-9A29-79D3C8BF99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45328" y="4196271"/>
            <a:ext cx="260927" cy="260927"/>
          </a:xfrm>
          <a:prstGeom prst="rect">
            <a:avLst/>
          </a:prstGeom>
        </p:spPr>
      </p:pic>
      <p:pic>
        <p:nvPicPr>
          <p:cNvPr id="132" name="Grafik 131" descr="Markee nicht mehr folgen mit einfarbiger Füllung">
            <a:extLst>
              <a:ext uri="{FF2B5EF4-FFF2-40B4-BE49-F238E27FC236}">
                <a16:creationId xmlns:a16="http://schemas.microsoft.com/office/drawing/2014/main" id="{A546038F-29C7-41AD-A57E-2F52ACF1A9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45327" y="4453417"/>
            <a:ext cx="260927" cy="260927"/>
          </a:xfrm>
          <a:prstGeom prst="rect">
            <a:avLst/>
          </a:prstGeom>
        </p:spPr>
      </p:pic>
      <p:pic>
        <p:nvPicPr>
          <p:cNvPr id="133" name="Grafik 132" descr="Markee nicht mehr folgen mit einfarbiger Füllung">
            <a:extLst>
              <a:ext uri="{FF2B5EF4-FFF2-40B4-BE49-F238E27FC236}">
                <a16:creationId xmlns:a16="http://schemas.microsoft.com/office/drawing/2014/main" id="{AD994B8D-FC87-4B76-BC24-A2A4A2DBBD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43742" y="4722504"/>
            <a:ext cx="260927" cy="260927"/>
          </a:xfrm>
          <a:prstGeom prst="rect">
            <a:avLst/>
          </a:prstGeom>
        </p:spPr>
      </p:pic>
      <p:sp>
        <p:nvSpPr>
          <p:cNvPr id="134" name="Rechteck 133">
            <a:extLst>
              <a:ext uri="{FF2B5EF4-FFF2-40B4-BE49-F238E27FC236}">
                <a16:creationId xmlns:a16="http://schemas.microsoft.com/office/drawing/2014/main" id="{75083CD4-50A9-40F0-B177-27A7D924F97E}"/>
              </a:ext>
            </a:extLst>
          </p:cNvPr>
          <p:cNvSpPr/>
          <p:nvPr/>
        </p:nvSpPr>
        <p:spPr>
          <a:xfrm>
            <a:off x="5286011" y="2349288"/>
            <a:ext cx="1369462" cy="15709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FFE8DD3A-5016-401D-94D1-C3BB5F72ABD5}"/>
              </a:ext>
            </a:extLst>
          </p:cNvPr>
          <p:cNvSpPr/>
          <p:nvPr/>
        </p:nvSpPr>
        <p:spPr>
          <a:xfrm>
            <a:off x="5282080" y="2356165"/>
            <a:ext cx="1369461" cy="270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err="1"/>
              <a:t>Parcour</a:t>
            </a:r>
            <a:r>
              <a:rPr lang="en-GB" sz="1400" dirty="0"/>
              <a:t> A</a:t>
            </a:r>
            <a:endParaRPr lang="en-AT" sz="1400" dirty="0"/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EAA9701C-D633-43F5-8E0E-4BDB2D048534}"/>
              </a:ext>
            </a:extLst>
          </p:cNvPr>
          <p:cNvSpPr/>
          <p:nvPr/>
        </p:nvSpPr>
        <p:spPr>
          <a:xfrm>
            <a:off x="5282632" y="2869840"/>
            <a:ext cx="1370498" cy="270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err="1"/>
              <a:t>Parcour</a:t>
            </a:r>
            <a:r>
              <a:rPr lang="en-GB" sz="1400" dirty="0"/>
              <a:t> C</a:t>
            </a:r>
            <a:endParaRPr lang="en-AT" sz="1400" dirty="0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0BFFE22E-3C07-4B3D-8F96-B346ED0A0E79}"/>
              </a:ext>
            </a:extLst>
          </p:cNvPr>
          <p:cNvSpPr/>
          <p:nvPr/>
        </p:nvSpPr>
        <p:spPr>
          <a:xfrm>
            <a:off x="5285807" y="3374807"/>
            <a:ext cx="1370498" cy="270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err="1"/>
              <a:t>Parcour</a:t>
            </a:r>
            <a:r>
              <a:rPr lang="en-GB" sz="1400" dirty="0"/>
              <a:t> E</a:t>
            </a:r>
            <a:endParaRPr lang="en-AT" sz="1400" dirty="0"/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AFB6C68C-AFA2-4C10-8527-780703BE63CE}"/>
              </a:ext>
            </a:extLst>
          </p:cNvPr>
          <p:cNvSpPr txBox="1"/>
          <p:nvPr/>
        </p:nvSpPr>
        <p:spPr>
          <a:xfrm>
            <a:off x="5271744" y="2589907"/>
            <a:ext cx="88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</a:rPr>
              <a:t>Parcour</a:t>
            </a:r>
            <a:r>
              <a:rPr lang="en-GB" sz="1400" dirty="0">
                <a:solidFill>
                  <a:schemeClr val="bg1"/>
                </a:solidFill>
              </a:rPr>
              <a:t> B</a:t>
            </a:r>
            <a:endParaRPr lang="en-AT" sz="1400" dirty="0">
              <a:solidFill>
                <a:schemeClr val="bg1"/>
              </a:solidFill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E7AC3329-D290-49F5-A190-3465FED5EBDC}"/>
              </a:ext>
            </a:extLst>
          </p:cNvPr>
          <p:cNvSpPr txBox="1"/>
          <p:nvPr/>
        </p:nvSpPr>
        <p:spPr>
          <a:xfrm>
            <a:off x="5272660" y="3103069"/>
            <a:ext cx="896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</a:rPr>
              <a:t>Parcour</a:t>
            </a:r>
            <a:r>
              <a:rPr lang="en-GB" sz="1400" dirty="0">
                <a:solidFill>
                  <a:schemeClr val="bg1"/>
                </a:solidFill>
              </a:rPr>
              <a:t> D</a:t>
            </a:r>
            <a:endParaRPr lang="en-AT" sz="1400" dirty="0">
              <a:solidFill>
                <a:schemeClr val="bg1"/>
              </a:solidFill>
            </a:endParaRP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015A2FCF-F49C-4C30-A9C7-F93FEFF4A7CF}"/>
              </a:ext>
            </a:extLst>
          </p:cNvPr>
          <p:cNvSpPr txBox="1"/>
          <p:nvPr/>
        </p:nvSpPr>
        <p:spPr>
          <a:xfrm>
            <a:off x="5270632" y="3637806"/>
            <a:ext cx="867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</a:rPr>
              <a:t>Parcour</a:t>
            </a:r>
            <a:r>
              <a:rPr lang="en-GB" sz="1400" dirty="0">
                <a:solidFill>
                  <a:schemeClr val="bg1"/>
                </a:solidFill>
              </a:rPr>
              <a:t> F</a:t>
            </a:r>
            <a:endParaRPr lang="en-A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73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C0AE18120907E45A16442AFE45E0942" ma:contentTypeVersion="12" ma:contentTypeDescription="Ein neues Dokument erstellen." ma:contentTypeScope="" ma:versionID="f4acc1f3b26b49fc84c75fcf8dfdc997">
  <xsd:schema xmlns:xsd="http://www.w3.org/2001/XMLSchema" xmlns:xs="http://www.w3.org/2001/XMLSchema" xmlns:p="http://schemas.microsoft.com/office/2006/metadata/properties" xmlns:ns3="b3aa33b6-2aa8-437d-9a69-a26f602636f9" xmlns:ns4="cec26c91-cd52-41d1-a996-1bfc122779a8" targetNamespace="http://schemas.microsoft.com/office/2006/metadata/properties" ma:root="true" ma:fieldsID="b93ff61705c42d8e9841fe8af9f5220b" ns3:_="" ns4:_="">
    <xsd:import namespace="b3aa33b6-2aa8-437d-9a69-a26f602636f9"/>
    <xsd:import namespace="cec26c91-cd52-41d1-a996-1bfc122779a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aa33b6-2aa8-437d-9a69-a26f602636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c26c91-cd52-41d1-a996-1bfc122779a8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4AB8ED-9150-4826-AFB8-CD4CD7507D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aa33b6-2aa8-437d-9a69-a26f602636f9"/>
    <ds:schemaRef ds:uri="cec26c91-cd52-41d1-a996-1bfc122779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332636-63F6-495A-AFD3-FBCBCF73DD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4671A9-0380-4B61-B9C8-C2C4663610DD}">
  <ds:schemaRefs>
    <ds:schemaRef ds:uri="http://purl.org/dc/terms/"/>
    <ds:schemaRef ds:uri="http://www.w3.org/XML/1998/namespace"/>
    <ds:schemaRef ds:uri="http://purl.org/dc/elements/1.1/"/>
    <ds:schemaRef ds:uri="b3aa33b6-2aa8-437d-9a69-a26f602636f9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cec26c91-cd52-41d1-a996-1bfc122779a8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Breitbild</PresentationFormat>
  <Paragraphs>57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 Hofmann</dc:creator>
  <cp:lastModifiedBy>Tim Hofmann</cp:lastModifiedBy>
  <cp:revision>1</cp:revision>
  <dcterms:created xsi:type="dcterms:W3CDTF">2022-02-26T18:09:17Z</dcterms:created>
  <dcterms:modified xsi:type="dcterms:W3CDTF">2022-02-26T19:17:49Z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0x0101005C0AE18120907E45A16442AFE45E0942</vt:lpwstr>
  </property>
</Properties>
</file>