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3" r:id="rId10"/>
    <p:sldId id="265" r:id="rId11"/>
    <p:sldId id="268" r:id="rId12"/>
    <p:sldId id="269" r:id="rId13"/>
    <p:sldId id="266" r:id="rId14"/>
    <p:sldId id="270" r:id="rId15"/>
    <p:sldId id="271" r:id="rId16"/>
    <p:sldId id="282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63A82F-75B7-4D5A-BD1D-310F8A8DE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7C07C2D-654C-4014-A412-C007DEF3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49F826-F54F-48AE-B6E0-7B2FAB72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DCC503-66EC-414D-A11B-669F80A5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E2B34-6915-4A98-BD9F-F81280BD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5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526BAC-0275-4E6C-BB48-910E03B9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A99E4F-DFDB-421D-9B92-ABA6DB394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C6663A-4F95-4FBF-B5EB-4C6141A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E19E51-CA86-424C-B5FD-FDFB971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70F823-7846-4619-9872-1A854FFC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0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CFA8B45-0E88-4D64-A534-ABC027824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1D13C5-0AD0-4559-B960-BFF07EC6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63B08A-AE90-430A-8FCB-C7DE0E8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86E25A-C1EC-49D3-97F9-D9342225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5ED550-7C8A-4A1A-8BC6-FA59DBC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54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C55A09-4739-4851-9F27-5247317E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278098-6DA8-409D-98D5-922EAF46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F8BA14-1AD9-47FD-9BEB-E721581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6A24B3-12D0-4957-9BBD-99FAE0E9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496107-C391-4CF4-A7BB-7E4E6DCE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79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83924D-9FA5-4F2B-8B6C-0303808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2AC206-3AFA-4483-9990-B4D3D569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F76FFA-0B1F-48B0-83FC-74024F6E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BA3439-F367-4AE7-8166-9D6D8732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8E0D3E-0118-4B22-8090-28CCE2A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0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D51018-38FC-4AAA-8899-9A9FC017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624A3A-3448-446D-BBF1-A9A26B7A9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37DF1B-0DA4-4CDE-A895-B5300927D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FDC812-500C-41B7-BE1D-7E99BBD0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5C9E19-B735-4E64-902E-C7386F8C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8FA088-9E12-42DD-8540-BFDFFA07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7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D24DF-F970-4BBB-8DA1-976C3B3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AE552B-993B-40C5-BC84-0EAC26C0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C3F52F-D0ED-4AD9-B221-35788E65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9849E80-4BD5-4DA3-9A9D-33081345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C0F8451-9469-46A1-953A-CA369E0A9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7DA34FC-83B0-41A3-8ABE-9878C56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B312F77-DCA0-47EB-9FA6-160DD623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1318C44-6A07-4B33-996B-7AC59F85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8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C0B059-6361-4329-B757-4FAF1305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34AB862-3233-439F-9232-8481B9BF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A8D96F2-C4F5-46A0-A46C-82A16DDC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92CB72-9089-4529-9112-07AEB78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06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CDB375-4B29-4E0E-9C91-F4DFB846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3B22214-100D-4CBE-AABE-7C0E199D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3D5FED6-E250-425B-84F1-F255CC2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92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E55033-C7EE-4A0A-80F1-D2B914D7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F05E29-AC22-4B3F-A96E-5368FDF4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56BCA82-9B1C-45BE-B746-F6033F97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1095E7-9AA2-4533-9460-6B4289C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BC9DBA-2E4E-4F99-9CFE-F0F7CA8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0F3A03-9554-4A62-9DDB-DDFE50F6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11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65C39C-3021-48DE-8E3D-7F765EF2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BDD1C84-CDC2-4A64-BEE6-D2FB4A5EA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559908-4109-4F86-9200-52CEB4BF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36375A-EAAC-499F-BFB5-BF4216CE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19908-DE70-4393-BF4A-C62D9B63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F04439F-D03B-4046-96E9-02C73E3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5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EAB8818-FD17-48B8-AEF7-430BF61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1F3255A-1D27-467D-802A-6DD6F27A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E544BE-8AF3-453C-A04D-749B88502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6975-D852-4131-A345-23AB60F7161B}" type="datetimeFigureOut">
              <a:rPr lang="he-IL" smtClean="0"/>
              <a:t>א'/תמוז/תשע"ט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1744ED-D0CF-410E-AEDA-B7E141B16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4F9ED3-7298-450F-B36D-2992B0EF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729E-38FC-4D39-A4E6-D8A2C8B141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28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3571911" y="2621903"/>
            <a:ext cx="5048177" cy="255454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cap="none" spc="-150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NLI Project</a:t>
            </a:r>
          </a:p>
          <a:p>
            <a:pPr algn="ctr"/>
            <a:r>
              <a:rPr lang="en-US" sz="8000" cap="none" spc="-150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Flowchart</a:t>
            </a:r>
            <a:endParaRPr lang="he-IL" sz="8000" cap="none" spc="-150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itchFamily="2" charset="0"/>
            </a:endParaRPr>
          </a:p>
        </p:txBody>
      </p:sp>
      <p:pic>
        <p:nvPicPr>
          <p:cNvPr id="5" name="גרפיקה 4" descr="זרימת עבודה">
            <a:extLst>
              <a:ext uri="{FF2B5EF4-FFF2-40B4-BE49-F238E27FC236}">
                <a16:creationId xmlns:a16="http://schemas.microsoft.com/office/drawing/2014/main" id="{FF3ECA8C-6BA8-49E0-A059-1B394F4C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1055" y="1052013"/>
            <a:ext cx="1569890" cy="15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698799" y="1599173"/>
            <a:ext cx="19843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reads the feature vector from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512F9FF-9B34-4833-B4AC-6DCF55B0F254}"/>
              </a:ext>
            </a:extLst>
          </p:cNvPr>
          <p:cNvSpPr/>
          <p:nvPr/>
        </p:nvSpPr>
        <p:spPr>
          <a:xfrm rot="8595667">
            <a:off x="5015749" y="1911366"/>
            <a:ext cx="3829504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265896C9-B31F-46D9-BBD1-98CB4E7B541C}"/>
              </a:ext>
            </a:extLst>
          </p:cNvPr>
          <p:cNvSpPr/>
          <p:nvPr/>
        </p:nvSpPr>
        <p:spPr>
          <a:xfrm rot="19389725">
            <a:off x="5350188" y="2264839"/>
            <a:ext cx="3592113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15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698799" y="1599173"/>
            <a:ext cx="19843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now holds the user feature vector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512F9FF-9B34-4833-B4AC-6DCF55B0F254}"/>
              </a:ext>
            </a:extLst>
          </p:cNvPr>
          <p:cNvSpPr/>
          <p:nvPr/>
        </p:nvSpPr>
        <p:spPr>
          <a:xfrm rot="8595667">
            <a:off x="5015749" y="1911366"/>
            <a:ext cx="3829504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265896C9-B31F-46D9-BBD1-98CB4E7B541C}"/>
              </a:ext>
            </a:extLst>
          </p:cNvPr>
          <p:cNvSpPr/>
          <p:nvPr/>
        </p:nvSpPr>
        <p:spPr>
          <a:xfrm rot="19389725">
            <a:off x="5350188" y="2264839"/>
            <a:ext cx="3592113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FA4F26-CCA5-4F6A-B94D-409934C9F05B}"/>
              </a:ext>
            </a:extLst>
          </p:cNvPr>
          <p:cNvSpPr txBox="1"/>
          <p:nvPr/>
        </p:nvSpPr>
        <p:spPr>
          <a:xfrm>
            <a:off x="8332027" y="1650325"/>
            <a:ext cx="27704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searches the DB for the requested country vector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5950162" y="1599173"/>
            <a:ext cx="34728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the country vector does not exist in the DB, vector_provider calls cvg to generate (create) the vector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28AB64C7-CAD4-409F-8975-A9A612156529}"/>
              </a:ext>
            </a:extLst>
          </p:cNvPr>
          <p:cNvSpPr/>
          <p:nvPr/>
        </p:nvSpPr>
        <p:spPr>
          <a:xfrm rot="4187866">
            <a:off x="9532465" y="1934523"/>
            <a:ext cx="934756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46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698799" y="4444041"/>
            <a:ext cx="34728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cvg creates the requested country vectors by running over the DB and adding the country of each user.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D3BB0C4-6D69-45EC-AC97-40346E68ABE0}"/>
              </a:ext>
            </a:extLst>
          </p:cNvPr>
          <p:cNvSpPr/>
          <p:nvPr/>
        </p:nvSpPr>
        <p:spPr>
          <a:xfrm rot="9606282">
            <a:off x="5801435" y="4286887"/>
            <a:ext cx="4032419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2BB5E613-A58F-4B9A-BBA0-A5CE6C125AD2}"/>
              </a:ext>
            </a:extLst>
          </p:cNvPr>
          <p:cNvSpPr/>
          <p:nvPr/>
        </p:nvSpPr>
        <p:spPr>
          <a:xfrm rot="20398406">
            <a:off x="5844839" y="4578730"/>
            <a:ext cx="4228337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0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D3BB0C4-6D69-45EC-AC97-40346E68ABE0}"/>
              </a:ext>
            </a:extLst>
          </p:cNvPr>
          <p:cNvSpPr/>
          <p:nvPr/>
        </p:nvSpPr>
        <p:spPr>
          <a:xfrm rot="9606282">
            <a:off x="5801435" y="4286887"/>
            <a:ext cx="4032419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923BA-767C-4054-B425-FEC689A6F835}"/>
              </a:ext>
            </a:extLst>
          </p:cNvPr>
          <p:cNvSpPr txBox="1"/>
          <p:nvPr/>
        </p:nvSpPr>
        <p:spPr>
          <a:xfrm>
            <a:off x="9690954" y="3953274"/>
            <a:ext cx="2311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Once cvg finished creating the feature vectors, it saves them in txt files in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3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353345" y="1599173"/>
            <a:ext cx="26752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process returns to vector_provider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8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698799" y="1599173"/>
            <a:ext cx="19843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reads the country vector from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512F9FF-9B34-4833-B4AC-6DCF55B0F254}"/>
              </a:ext>
            </a:extLst>
          </p:cNvPr>
          <p:cNvSpPr/>
          <p:nvPr/>
        </p:nvSpPr>
        <p:spPr>
          <a:xfrm rot="8595667">
            <a:off x="5015749" y="1911366"/>
            <a:ext cx="3829504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265896C9-B31F-46D9-BBD1-98CB4E7B541C}"/>
              </a:ext>
            </a:extLst>
          </p:cNvPr>
          <p:cNvSpPr/>
          <p:nvPr/>
        </p:nvSpPr>
        <p:spPr>
          <a:xfrm rot="19389725">
            <a:off x="5350188" y="2264839"/>
            <a:ext cx="3592113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22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353345" y="1599173"/>
            <a:ext cx="267521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now holds the user and the country vectors.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1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353345" y="1599173"/>
            <a:ext cx="267521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down samples the data for more accurate results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2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6658383" y="1634960"/>
            <a:ext cx="24581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returns the vectors to run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F95FA10-25A6-4DDE-B195-7840C89BAEFB}"/>
              </a:ext>
            </a:extLst>
          </p:cNvPr>
          <p:cNvSpPr/>
          <p:nvPr/>
        </p:nvSpPr>
        <p:spPr>
          <a:xfrm rot="10800000">
            <a:off x="7452048" y="802433"/>
            <a:ext cx="870858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749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4371415" y="1661244"/>
            <a:ext cx="344917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checks if the classification task is in domain or out of domain.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out-domain, it will ask vector_provider for training vectors as well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D1A9BF82-27A4-47FA-AC73-37CB393B2DB3}"/>
              </a:ext>
            </a:extLst>
          </p:cNvPr>
          <p:cNvSpPr/>
          <p:nvPr/>
        </p:nvSpPr>
        <p:spPr>
          <a:xfrm>
            <a:off x="7452048" y="798363"/>
            <a:ext cx="870858" cy="401216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00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2565642" y="1671101"/>
            <a:ext cx="31692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sends all the relevant vectors to the classifier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F95FA10-25A6-4DDE-B195-7840C89BAEFB}"/>
              </a:ext>
            </a:extLst>
          </p:cNvPr>
          <p:cNvSpPr/>
          <p:nvPr/>
        </p:nvSpPr>
        <p:spPr>
          <a:xfrm rot="10800000">
            <a:off x="3714839" y="804649"/>
            <a:ext cx="870858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6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2047-5610-4C5A-8366-D5C5CC80A9EA}"/>
              </a:ext>
            </a:extLst>
          </p:cNvPr>
          <p:cNvSpPr txBox="1"/>
          <p:nvPr/>
        </p:nvSpPr>
        <p:spPr>
          <a:xfrm>
            <a:off x="619911" y="1717754"/>
            <a:ext cx="316925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classifier runs 10-fold cross validation for in domain and fit() for out of domain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4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3072444" y="1671101"/>
            <a:ext cx="21556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classifier returns the score to run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F95FA10-25A6-4DDE-B195-7840C89BAEFB}"/>
              </a:ext>
            </a:extLst>
          </p:cNvPr>
          <p:cNvSpPr/>
          <p:nvPr/>
        </p:nvSpPr>
        <p:spPr>
          <a:xfrm>
            <a:off x="3714839" y="804649"/>
            <a:ext cx="870858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7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2276091" y="1987596"/>
            <a:ext cx="299570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saves the run summary information in a dedicated file results.txt in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F95FA10-25A6-4DDE-B195-7840C89BAEFB}"/>
              </a:ext>
            </a:extLst>
          </p:cNvPr>
          <p:cNvSpPr/>
          <p:nvPr/>
        </p:nvSpPr>
        <p:spPr>
          <a:xfrm rot="6598882">
            <a:off x="4613757" y="2318850"/>
            <a:ext cx="1663168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8556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E3281-04F2-4F6C-9BFF-F6EE7ABC3228}"/>
              </a:ext>
            </a:extLst>
          </p:cNvPr>
          <p:cNvSpPr txBox="1"/>
          <p:nvPr/>
        </p:nvSpPr>
        <p:spPr>
          <a:xfrm>
            <a:off x="5166396" y="2399908"/>
            <a:ext cx="18592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 of the flow.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4866906" y="1673483"/>
            <a:ext cx="24581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run.py is asking for the relevant parameters from the user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6658383" y="1526143"/>
            <a:ext cx="245818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calls vector_provider with the parameters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4F95FA10-25A6-4DDE-B195-7840C89BAEFB}"/>
              </a:ext>
            </a:extLst>
          </p:cNvPr>
          <p:cNvSpPr/>
          <p:nvPr/>
        </p:nvSpPr>
        <p:spPr>
          <a:xfrm>
            <a:off x="7452048" y="802433"/>
            <a:ext cx="870858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7954516" y="1599173"/>
            <a:ext cx="34728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vector_provider interprets the input and searches the DB for the requested feature vector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512F9FF-9B34-4833-B4AC-6DCF55B0F254}"/>
              </a:ext>
            </a:extLst>
          </p:cNvPr>
          <p:cNvSpPr/>
          <p:nvPr/>
        </p:nvSpPr>
        <p:spPr>
          <a:xfrm rot="8595667">
            <a:off x="5011958" y="1912542"/>
            <a:ext cx="3796241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4D864013-E4A9-4685-BAF8-EF68F7B95700}"/>
              </a:ext>
            </a:extLst>
          </p:cNvPr>
          <p:cNvSpPr/>
          <p:nvPr/>
        </p:nvSpPr>
        <p:spPr>
          <a:xfrm rot="19389725">
            <a:off x="5340858" y="2180861"/>
            <a:ext cx="3592113" cy="40121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1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5425857" y="1621473"/>
            <a:ext cx="34728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the feature vector does not exist in the DB, vector_provider calls uvg to generate (create) the vector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28AB64C7-CAD4-409F-8975-A9A612156529}"/>
              </a:ext>
            </a:extLst>
          </p:cNvPr>
          <p:cNvSpPr/>
          <p:nvPr/>
        </p:nvSpPr>
        <p:spPr>
          <a:xfrm rot="7110189">
            <a:off x="8792497" y="1950042"/>
            <a:ext cx="934756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6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6701104" y="3932030"/>
            <a:ext cx="347287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uvg is responsible for the entire user vector generation process.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creates multiple resources by reading data from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D3BB0C4-6D69-45EC-AC97-40346E68ABE0}"/>
              </a:ext>
            </a:extLst>
          </p:cNvPr>
          <p:cNvSpPr/>
          <p:nvPr/>
        </p:nvSpPr>
        <p:spPr>
          <a:xfrm rot="9296756">
            <a:off x="5703149" y="3273191"/>
            <a:ext cx="1706291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2BB5E613-A58F-4B9A-BBA0-A5CE6C125AD2}"/>
              </a:ext>
            </a:extLst>
          </p:cNvPr>
          <p:cNvSpPr/>
          <p:nvPr/>
        </p:nvSpPr>
        <p:spPr>
          <a:xfrm rot="20087852">
            <a:off x="5737278" y="3754192"/>
            <a:ext cx="1706291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56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accent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6701104" y="3932030"/>
            <a:ext cx="347287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Once uvg finished creating the feature vectors, it saves them in txt files in the DB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D3BB0C4-6D69-45EC-AC97-40346E68ABE0}"/>
              </a:ext>
            </a:extLst>
          </p:cNvPr>
          <p:cNvSpPr/>
          <p:nvPr/>
        </p:nvSpPr>
        <p:spPr>
          <a:xfrm rot="9296756">
            <a:off x="5696987" y="3491110"/>
            <a:ext cx="1706291" cy="31430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859455E-333F-4564-AD13-83310D49BF7C}"/>
              </a:ext>
            </a:extLst>
          </p:cNvPr>
          <p:cNvSpPr/>
          <p:nvPr/>
        </p:nvSpPr>
        <p:spPr>
          <a:xfrm>
            <a:off x="4578914" y="6396335"/>
            <a:ext cx="30341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dirty="0">
                <a:ln w="28575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NLI Project Flowchart</a:t>
            </a:r>
            <a:endParaRPr lang="he-IL" sz="2400" cap="none" dirty="0">
              <a:ln w="28575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B0813AA-993A-4007-B09A-305113435045}"/>
              </a:ext>
            </a:extLst>
          </p:cNvPr>
          <p:cNvSpPr/>
          <p:nvPr/>
        </p:nvSpPr>
        <p:spPr>
          <a:xfrm>
            <a:off x="5110506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run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3007A32-C767-49D4-A7DE-D279CCAF030E}"/>
              </a:ext>
            </a:extLst>
          </p:cNvPr>
          <p:cNvSpPr/>
          <p:nvPr/>
        </p:nvSpPr>
        <p:spPr>
          <a:xfrm>
            <a:off x="8698799" y="473412"/>
            <a:ext cx="1984310" cy="106369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vector_provider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972C3D7-A63D-48E8-A1B1-94F469EAB8EF}"/>
              </a:ext>
            </a:extLst>
          </p:cNvPr>
          <p:cNvSpPr/>
          <p:nvPr/>
        </p:nvSpPr>
        <p:spPr>
          <a:xfrm>
            <a:off x="9884228" y="2584575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cvg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country vector generator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02D47B-C4D6-4E82-BCFF-158F21536AF4}"/>
              </a:ext>
            </a:extLst>
          </p:cNvPr>
          <p:cNvSpPr/>
          <p:nvPr/>
        </p:nvSpPr>
        <p:spPr>
          <a:xfrm>
            <a:off x="7452048" y="2584574"/>
            <a:ext cx="1970989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Helvetica" pitchFamily="2" charset="0"/>
              </a:rPr>
              <a:t>uvg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user vector generator</a:t>
            </a:r>
            <a:endParaRPr lang="he-IL" dirty="0">
              <a:latin typeface="Helvetica" pitchFamily="2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2C693360-A688-4036-8D30-75121118C5E6}"/>
              </a:ext>
            </a:extLst>
          </p:cNvPr>
          <p:cNvGrpSpPr/>
          <p:nvPr/>
        </p:nvGrpSpPr>
        <p:grpSpPr>
          <a:xfrm>
            <a:off x="3190031" y="3429000"/>
            <a:ext cx="2458188" cy="2248879"/>
            <a:chOff x="8997821" y="4806652"/>
            <a:chExt cx="1679510" cy="1500842"/>
          </a:xfrm>
          <a:solidFill>
            <a:schemeClr val="tx2">
              <a:lumMod val="75000"/>
            </a:schemeClr>
          </a:solidFill>
        </p:grpSpPr>
        <p:sp>
          <p:nvSpPr>
            <p:cNvPr id="11" name="תרשים זרימה: דיסק מגנטי 10">
              <a:extLst>
                <a:ext uri="{FF2B5EF4-FFF2-40B4-BE49-F238E27FC236}">
                  <a16:creationId xmlns:a16="http://schemas.microsoft.com/office/drawing/2014/main" id="{72EF4B9E-F902-4767-B526-D5397C682D6E}"/>
                </a:ext>
              </a:extLst>
            </p:cNvPr>
            <p:cNvSpPr/>
            <p:nvPr/>
          </p:nvSpPr>
          <p:spPr>
            <a:xfrm>
              <a:off x="8997821" y="566368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  <p:sp>
          <p:nvSpPr>
            <p:cNvPr id="12" name="תרשים זרימה: דיסק מגנטי 11">
              <a:extLst>
                <a:ext uri="{FF2B5EF4-FFF2-40B4-BE49-F238E27FC236}">
                  <a16:creationId xmlns:a16="http://schemas.microsoft.com/office/drawing/2014/main" id="{81D81A9B-ECD1-4A97-8809-B1F1B26DC0F8}"/>
                </a:ext>
              </a:extLst>
            </p:cNvPr>
            <p:cNvSpPr/>
            <p:nvPr/>
          </p:nvSpPr>
          <p:spPr>
            <a:xfrm>
              <a:off x="8997821" y="5235167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DB</a:t>
              </a:r>
              <a:endParaRPr lang="he-IL" sz="2400" dirty="0">
                <a:latin typeface="Helvetica" pitchFamily="2" charset="0"/>
              </a:endParaRPr>
            </a:p>
          </p:txBody>
        </p:sp>
        <p:sp>
          <p:nvSpPr>
            <p:cNvPr id="13" name="תרשים זרימה: דיסק מגנטי 12">
              <a:extLst>
                <a:ext uri="{FF2B5EF4-FFF2-40B4-BE49-F238E27FC236}">
                  <a16:creationId xmlns:a16="http://schemas.microsoft.com/office/drawing/2014/main" id="{ECDA136D-2086-44B8-B93E-E6B0AE71FB24}"/>
                </a:ext>
              </a:extLst>
            </p:cNvPr>
            <p:cNvSpPr/>
            <p:nvPr/>
          </p:nvSpPr>
          <p:spPr>
            <a:xfrm>
              <a:off x="8997821" y="4806652"/>
              <a:ext cx="1679510" cy="643812"/>
            </a:xfrm>
            <a:prstGeom prst="flowChartMagneticDisk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Helvetica" pitchFamily="2" charset="0"/>
              </a:endParaRPr>
            </a:p>
          </p:txBody>
        </p:sp>
      </p:grp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11C6972-7AAB-4412-A1D2-E177AFDC699E}"/>
              </a:ext>
            </a:extLst>
          </p:cNvPr>
          <p:cNvSpPr/>
          <p:nvPr/>
        </p:nvSpPr>
        <p:spPr>
          <a:xfrm>
            <a:off x="1219043" y="473412"/>
            <a:ext cx="1970988" cy="106369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L" dirty="0">
                <a:latin typeface="Helvetica" pitchFamily="2" charset="0"/>
              </a:rPr>
              <a:t>c</a:t>
            </a:r>
            <a:r>
              <a:rPr lang="en-US" dirty="0">
                <a:latin typeface="Helvetica" pitchFamily="2" charset="0"/>
              </a:rPr>
              <a:t>l</a:t>
            </a:r>
            <a:r>
              <a:rPr lang="en-IL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s</a:t>
            </a:r>
            <a:r>
              <a:rPr lang="en-IL" dirty="0">
                <a:latin typeface="Helvetica" pitchFamily="2" charset="0"/>
              </a:rPr>
              <a:t>s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f</a:t>
            </a:r>
            <a:r>
              <a:rPr lang="en-US" dirty="0">
                <a:latin typeface="Helvetica" pitchFamily="2" charset="0"/>
              </a:rPr>
              <a:t>i</a:t>
            </a:r>
            <a:r>
              <a:rPr lang="en-IL" dirty="0">
                <a:latin typeface="Helvetica" pitchFamily="2" charset="0"/>
              </a:rPr>
              <a:t>e</a:t>
            </a:r>
            <a:r>
              <a:rPr lang="en-US" dirty="0">
                <a:latin typeface="Helvetica" pitchFamily="2" charset="0"/>
              </a:rPr>
              <a:t>r</a:t>
            </a:r>
            <a:endParaRPr lang="he-IL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53D6D-16C9-4232-89CF-3911F22C99FC}"/>
              </a:ext>
            </a:extLst>
          </p:cNvPr>
          <p:cNvSpPr txBox="1"/>
          <p:nvPr/>
        </p:nvSpPr>
        <p:spPr>
          <a:xfrm>
            <a:off x="8353345" y="1599173"/>
            <a:ext cx="267521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process returns to vector_provider</a:t>
            </a:r>
            <a:endParaRPr lang="he-I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577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798</Words>
  <Application>Microsoft Office PowerPoint</Application>
  <PresentationFormat>מסך רחב</PresentationFormat>
  <Paragraphs>201</Paragraphs>
  <Slides>26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תם מאיר בריר</dc:creator>
  <cp:lastModifiedBy>תם מאיר בריר</cp:lastModifiedBy>
  <cp:revision>9</cp:revision>
  <dcterms:created xsi:type="dcterms:W3CDTF">2019-07-04T09:58:29Z</dcterms:created>
  <dcterms:modified xsi:type="dcterms:W3CDTF">2019-07-04T11:15:55Z</dcterms:modified>
</cp:coreProperties>
</file>