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9"/>
    <p:sldId id="258" r:id="rId10"/>
    <p:sldId id="259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Welcome students to the course. Brief introductions and course overview.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Emphasize that this is a hands-on course with practical projects.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Introduction to Web Development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Comprehensive 8-Week Course</a:t>
            </a:r>
          </a:p>
          <a:p>
            <a:r>
              <a:t>Instructor: Jane Smith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By the end of this course, students will:</a:t>
            </a:r>
          </a:p>
          <a:p/>
          <a:p>
            <a:r>
              <a:t>• Build responsive websites using HTML5 and CSS3</a:t>
            </a:r>
          </a:p>
          <a:p>
            <a:r>
              <a:t>• Create interactive web applications with JavaScript</a:t>
            </a:r>
          </a:p>
          <a:p>
            <a:r>
              <a:t>• Understand web development best practices</a:t>
            </a:r>
          </a:p>
          <a:p>
            <a:r>
              <a:t>• Deploy applications to the cloud</a:t>
            </a:r>
          </a:p>
          <a:p>
            <a:r>
              <a:t>• Work with modern frameworks like React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Course 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Week 1-2: HTML &amp; CSS Fundamentals</a:t>
            </a:r>
          </a:p>
          <a:p>
            <a:r>
              <a:t>Week 3-4: JavaScript Basics</a:t>
            </a:r>
          </a:p>
          <a:p>
            <a:r>
              <a:t>Week 5-6: Advanced JavaScript &amp; DOM</a:t>
            </a:r>
          </a:p>
          <a:p>
            <a:r>
              <a:t>Week 7: Introduction to React</a:t>
            </a:r>
          </a:p>
          <a:p>
            <a:r>
              <a:t>Week 8: Final Project &amp; Deployment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Assessment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Weekly Quizzes (20%)</a:t>
            </a:r>
          </a:p>
          <a:p>
            <a:r>
              <a:t>• Coding Assignments (40%)</a:t>
            </a:r>
          </a:p>
          <a:p>
            <a:r>
              <a:t>• Midterm Project (20%)</a:t>
            </a:r>
          </a:p>
          <a:p>
            <a:r>
              <a:t>• Final Project (20%)</a:t>
            </a:r>
          </a:p>
          <a:p/>
          <a:p>
            <a:r>
              <a:t>All assignments must be submitted via GitHub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Activity: Build Your First Webpage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Exercise 1: Create a Personal Profile Page</a:t>
            </a:r>
          </a:p>
          <a:p/>
          <a:p>
            <a:r>
              <a:t>Requirements:</a:t>
            </a:r>
          </a:p>
          <a:p>
            <a:r>
              <a:t>• Use semantic HTML5 elements</a:t>
            </a:r>
          </a:p>
          <a:p>
            <a:r>
              <a:t>• Include at least 3 sections</a:t>
            </a:r>
          </a:p>
          <a:p>
            <a:r>
              <a:t>• Add CSS styling</a:t>
            </a:r>
          </a:p>
          <a:p>
            <a:r>
              <a:t>• Make it responsive</a:t>
            </a:r>
          </a:p>
          <a:p/>
          <a:p>
            <a:r>
              <a:t>Time: 30 minutes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