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1" r:id="rId3"/>
    <p:sldId id="264" r:id="rId4"/>
    <p:sldId id="265" r:id="rId5"/>
    <p:sldId id="269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CB7F5-F3EF-F84E-A319-9AFE9F075AE7}" v="41" dt="2021-11-21T00:02:2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4761"/>
  </p:normalViewPr>
  <p:slideViewPr>
    <p:cSldViewPr snapToGrid="0">
      <p:cViewPr varScale="1">
        <p:scale>
          <a:sx n="106" d="100"/>
          <a:sy n="106" d="100"/>
        </p:scale>
        <p:origin x="82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alsveen" userId="1bc9e0f3-63b8-43f3-87d9-c29a9f4159c1" providerId="ADAL" clId="{B971DB81-854E-8D47-ADEF-163BA94F26AE}"/>
    <pc:docChg chg="custSel addSld delSld modSld">
      <pc:chgData name="david dalsveen" userId="1bc9e0f3-63b8-43f3-87d9-c29a9f4159c1" providerId="ADAL" clId="{B971DB81-854E-8D47-ADEF-163BA94F26AE}" dt="2021-04-23T17:01:50.898" v="1399" actId="14100"/>
      <pc:docMkLst>
        <pc:docMk/>
      </pc:docMkLst>
      <pc:sldChg chg="addSp modSp mod">
        <pc:chgData name="david dalsveen" userId="1bc9e0f3-63b8-43f3-87d9-c29a9f4159c1" providerId="ADAL" clId="{B971DB81-854E-8D47-ADEF-163BA94F26AE}" dt="2021-04-23T16:31:13.088" v="2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B971DB81-854E-8D47-ADEF-163BA94F26AE}" dt="2021-04-23T16:26:29.284" v="0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B971DB81-854E-8D47-ADEF-163BA94F26AE}" dt="2021-04-23T16:31:13.088" v="2" actId="14100"/>
          <ac:picMkLst>
            <pc:docMk/>
            <pc:sldMk cId="4063939883" sldId="256"/>
            <ac:picMk id="4" creationId="{9BC655EF-0618-1E40-96C5-E7328FE5F479}"/>
          </ac:picMkLst>
        </pc:picChg>
      </pc:sldChg>
      <pc:sldChg chg="addSp delSp modSp mod">
        <pc:chgData name="david dalsveen" userId="1bc9e0f3-63b8-43f3-87d9-c29a9f4159c1" providerId="ADAL" clId="{B971DB81-854E-8D47-ADEF-163BA94F26AE}" dt="2021-04-23T16:43:19.240" v="295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B971DB81-854E-8D47-ADEF-163BA94F26AE}" dt="2021-04-23T16:33:51.865" v="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B971DB81-854E-8D47-ADEF-163BA94F26AE}" dt="2021-04-23T16:43:19.240" v="295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B971DB81-854E-8D47-ADEF-163BA94F26AE}" dt="2021-04-23T16:34:21.988" v="10" actId="21"/>
          <ac:picMkLst>
            <pc:docMk/>
            <pc:sldMk cId="1226514440" sldId="264"/>
            <ac:picMk id="4" creationId="{BF342001-A1E5-E240-B519-EDD076D30F0D}"/>
          </ac:picMkLst>
        </pc:picChg>
        <pc:picChg chg="add mod">
          <ac:chgData name="david dalsveen" userId="1bc9e0f3-63b8-43f3-87d9-c29a9f4159c1" providerId="ADAL" clId="{B971DB81-854E-8D47-ADEF-163BA94F26AE}" dt="2021-04-23T16:39:59.949" v="29" actId="1076"/>
          <ac:picMkLst>
            <pc:docMk/>
            <pc:sldMk cId="1226514440" sldId="264"/>
            <ac:picMk id="5" creationId="{5DB38F9D-F12D-DF4E-8892-8092C3F778F4}"/>
          </ac:picMkLst>
        </pc:picChg>
      </pc:sldChg>
      <pc:sldChg chg="addSp delSp modSp mod">
        <pc:chgData name="david dalsveen" userId="1bc9e0f3-63b8-43f3-87d9-c29a9f4159c1" providerId="ADAL" clId="{B971DB81-854E-8D47-ADEF-163BA94F26AE}" dt="2021-04-23T16:47:53.142" v="565" actId="1076"/>
        <pc:sldMkLst>
          <pc:docMk/>
          <pc:sldMk cId="1499107813" sldId="265"/>
        </pc:sldMkLst>
        <pc:spChg chg="mod">
          <ac:chgData name="david dalsveen" userId="1bc9e0f3-63b8-43f3-87d9-c29a9f4159c1" providerId="ADAL" clId="{B971DB81-854E-8D47-ADEF-163BA94F26AE}" dt="2021-04-23T16:35:02.531" v="13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B971DB81-854E-8D47-ADEF-163BA94F26AE}" dt="2021-04-23T16:45:44.980" v="561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B971DB81-854E-8D47-ADEF-163BA94F26AE}" dt="2021-04-23T16:34:25.654" v="11" actId="21"/>
          <ac:picMkLst>
            <pc:docMk/>
            <pc:sldMk cId="1499107813" sldId="265"/>
            <ac:picMk id="4" creationId="{12065280-563F-D14E-A515-DE311F380634}"/>
          </ac:picMkLst>
        </pc:picChg>
        <pc:picChg chg="add mod">
          <ac:chgData name="david dalsveen" userId="1bc9e0f3-63b8-43f3-87d9-c29a9f4159c1" providerId="ADAL" clId="{B971DB81-854E-8D47-ADEF-163BA94F26AE}" dt="2021-04-23T16:46:55.096" v="563" actId="1076"/>
          <ac:picMkLst>
            <pc:docMk/>
            <pc:sldMk cId="1499107813" sldId="265"/>
            <ac:picMk id="5" creationId="{B2F5C22E-819B-4B42-B3BD-6FC0E3011656}"/>
          </ac:picMkLst>
        </pc:picChg>
        <pc:picChg chg="add mod">
          <ac:chgData name="david dalsveen" userId="1bc9e0f3-63b8-43f3-87d9-c29a9f4159c1" providerId="ADAL" clId="{B971DB81-854E-8D47-ADEF-163BA94F26AE}" dt="2021-04-23T16:47:53.142" v="565" actId="1076"/>
          <ac:picMkLst>
            <pc:docMk/>
            <pc:sldMk cId="1499107813" sldId="265"/>
            <ac:picMk id="6" creationId="{4F45F1EE-39A3-4F4E-A131-45FDC8592571}"/>
          </ac:picMkLst>
        </pc:picChg>
      </pc:sldChg>
      <pc:sldChg chg="del">
        <pc:chgData name="david dalsveen" userId="1bc9e0f3-63b8-43f3-87d9-c29a9f4159c1" providerId="ADAL" clId="{B971DB81-854E-8D47-ADEF-163BA94F26AE}" dt="2021-04-23T16:33:56.365" v="6" actId="2696"/>
        <pc:sldMkLst>
          <pc:docMk/>
          <pc:sldMk cId="3051798843" sldId="266"/>
        </pc:sldMkLst>
      </pc:sldChg>
      <pc:sldChg chg="addSp delSp modSp mod">
        <pc:chgData name="david dalsveen" userId="1bc9e0f3-63b8-43f3-87d9-c29a9f4159c1" providerId="ADAL" clId="{B971DB81-854E-8D47-ADEF-163BA94F26AE}" dt="2021-04-23T16:58:43.660" v="1142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B971DB81-854E-8D47-ADEF-163BA94F26AE}" dt="2021-04-23T16:36:27.312" v="21" actId="255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B971DB81-854E-8D47-ADEF-163BA94F26AE}" dt="2021-04-23T16:58:43.660" v="1142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B971DB81-854E-8D47-ADEF-163BA94F26AE}" dt="2021-04-23T16:37:42.651" v="27" actId="21"/>
          <ac:picMkLst>
            <pc:docMk/>
            <pc:sldMk cId="1354350229" sldId="267"/>
            <ac:picMk id="4" creationId="{4CEFBA84-3A80-0F46-8763-D7D8E52A64D9}"/>
          </ac:picMkLst>
        </pc:picChg>
        <pc:picChg chg="add mod">
          <ac:chgData name="david dalsveen" userId="1bc9e0f3-63b8-43f3-87d9-c29a9f4159c1" providerId="ADAL" clId="{B971DB81-854E-8D47-ADEF-163BA94F26AE}" dt="2021-04-23T16:55:34.086" v="893" actId="14100"/>
          <ac:picMkLst>
            <pc:docMk/>
            <pc:sldMk cId="1354350229" sldId="267"/>
            <ac:picMk id="5" creationId="{D166869C-F490-9A4B-884B-BA07DA25824E}"/>
          </ac:picMkLst>
        </pc:picChg>
      </pc:sldChg>
      <pc:sldChg chg="addSp delSp modSp mod">
        <pc:chgData name="david dalsveen" userId="1bc9e0f3-63b8-43f3-87d9-c29a9f4159c1" providerId="ADAL" clId="{B971DB81-854E-8D47-ADEF-163BA94F26AE}" dt="2021-04-23T17:01:50.898" v="1399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B971DB81-854E-8D47-ADEF-163BA94F26AE}" dt="2021-04-23T16:36:57.788" v="25" actId="27636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B971DB81-854E-8D47-ADEF-163BA94F26AE}" dt="2021-04-23T17:00:50.670" v="1396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B971DB81-854E-8D47-ADEF-163BA94F26AE}" dt="2021-04-23T17:01:50.898" v="1399" actId="14100"/>
          <ac:picMkLst>
            <pc:docMk/>
            <pc:sldMk cId="2380276421" sldId="268"/>
            <ac:picMk id="4" creationId="{60B65225-29D2-5E4B-831B-EAE890565519}"/>
          </ac:picMkLst>
        </pc:picChg>
        <pc:picChg chg="del">
          <ac:chgData name="david dalsveen" userId="1bc9e0f3-63b8-43f3-87d9-c29a9f4159c1" providerId="ADAL" clId="{B971DB81-854E-8D47-ADEF-163BA94F26AE}" dt="2021-04-23T16:37:38.715" v="26" actId="21"/>
          <ac:picMkLst>
            <pc:docMk/>
            <pc:sldMk cId="2380276421" sldId="268"/>
            <ac:picMk id="6" creationId="{EF911BEA-60FA-3242-9732-1BC7A89C6FF5}"/>
          </ac:picMkLst>
        </pc:picChg>
      </pc:sldChg>
      <pc:sldChg chg="addSp delSp modSp add mod">
        <pc:chgData name="david dalsveen" userId="1bc9e0f3-63b8-43f3-87d9-c29a9f4159c1" providerId="ADAL" clId="{B971DB81-854E-8D47-ADEF-163BA94F26AE}" dt="2021-04-23T16:54:03.192" v="890" actId="14100"/>
        <pc:sldMkLst>
          <pc:docMk/>
          <pc:sldMk cId="1005863436" sldId="269"/>
        </pc:sldMkLst>
        <pc:spChg chg="mod">
          <ac:chgData name="david dalsveen" userId="1bc9e0f3-63b8-43f3-87d9-c29a9f4159c1" providerId="ADAL" clId="{B971DB81-854E-8D47-ADEF-163BA94F26AE}" dt="2021-04-23T16:35:35.370" v="15"/>
          <ac:spMkLst>
            <pc:docMk/>
            <pc:sldMk cId="1005863436" sldId="269"/>
            <ac:spMk id="2" creationId="{FA2C910C-20A3-493C-AFCB-9366AF6F8D13}"/>
          </ac:spMkLst>
        </pc:spChg>
        <pc:spChg chg="del mod">
          <ac:chgData name="david dalsveen" userId="1bc9e0f3-63b8-43f3-87d9-c29a9f4159c1" providerId="ADAL" clId="{B971DB81-854E-8D47-ADEF-163BA94F26AE}" dt="2021-04-23T16:50:30.929" v="758" actId="21"/>
          <ac:spMkLst>
            <pc:docMk/>
            <pc:sldMk cId="1005863436" sldId="269"/>
            <ac:spMk id="3" creationId="{26532813-06A8-4210-874A-2DE00374E51C}"/>
          </ac:spMkLst>
        </pc:spChg>
        <pc:spChg chg="mod">
          <ac:chgData name="david dalsveen" userId="1bc9e0f3-63b8-43f3-87d9-c29a9f4159c1" providerId="ADAL" clId="{B971DB81-854E-8D47-ADEF-163BA94F26AE}" dt="2021-04-23T16:52:30.643" v="887" actId="20577"/>
          <ac:spMkLst>
            <pc:docMk/>
            <pc:sldMk cId="1005863436" sldId="269"/>
            <ac:spMk id="15" creationId="{54497D69-439C-4E04-AB3B-CAA04057B828}"/>
          </ac:spMkLst>
        </pc:spChg>
        <pc:picChg chg="del">
          <ac:chgData name="david dalsveen" userId="1bc9e0f3-63b8-43f3-87d9-c29a9f4159c1" providerId="ADAL" clId="{B971DB81-854E-8D47-ADEF-163BA94F26AE}" dt="2021-04-23T16:35:45.575" v="16" actId="21"/>
          <ac:picMkLst>
            <pc:docMk/>
            <pc:sldMk cId="1005863436" sldId="269"/>
            <ac:picMk id="4" creationId="{12065280-563F-D14E-A515-DE311F380634}"/>
          </ac:picMkLst>
        </pc:picChg>
        <pc:picChg chg="add mod">
          <ac:chgData name="david dalsveen" userId="1bc9e0f3-63b8-43f3-87d9-c29a9f4159c1" providerId="ADAL" clId="{B971DB81-854E-8D47-ADEF-163BA94F26AE}" dt="2021-04-23T16:54:03.192" v="890" actId="14100"/>
          <ac:picMkLst>
            <pc:docMk/>
            <pc:sldMk cId="1005863436" sldId="269"/>
            <ac:picMk id="5" creationId="{307E78AF-80B3-D347-8145-7889AC7A2807}"/>
          </ac:picMkLst>
        </pc:picChg>
      </pc:sldChg>
    </pc:docChg>
  </pc:docChgLst>
  <pc:docChgLst>
    <pc:chgData name="david dalsveen" userId="1bc9e0f3-63b8-43f3-87d9-c29a9f4159c1" providerId="ADAL" clId="{A3FCFE47-E966-0143-B915-17B85EB7A7F3}"/>
    <pc:docChg chg="undo custSel modSld">
      <pc:chgData name="david dalsveen" userId="1bc9e0f3-63b8-43f3-87d9-c29a9f4159c1" providerId="ADAL" clId="{A3FCFE47-E966-0143-B915-17B85EB7A7F3}" dt="2021-04-06T19:47:43.893" v="1500" actId="14100"/>
      <pc:docMkLst>
        <pc:docMk/>
      </pc:docMkLst>
      <pc:sldChg chg="addSp delSp modSp mod">
        <pc:chgData name="david dalsveen" userId="1bc9e0f3-63b8-43f3-87d9-c29a9f4159c1" providerId="ADAL" clId="{A3FCFE47-E966-0143-B915-17B85EB7A7F3}" dt="2021-04-06T18:46:00.594" v="5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A3FCFE47-E966-0143-B915-17B85EB7A7F3}" dt="2021-04-06T18:45:22.157" v="0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A3FCFE47-E966-0143-B915-17B85EB7A7F3}" dt="2021-04-06T18:45:53.179" v="2" actId="21"/>
          <ac:picMkLst>
            <pc:docMk/>
            <pc:sldMk cId="4063939883" sldId="256"/>
            <ac:picMk id="5" creationId="{5D68599B-81F3-4532-86C7-2EF12BC55772}"/>
          </ac:picMkLst>
        </pc:picChg>
        <pc:picChg chg="add mod">
          <ac:chgData name="david dalsveen" userId="1bc9e0f3-63b8-43f3-87d9-c29a9f4159c1" providerId="ADAL" clId="{A3FCFE47-E966-0143-B915-17B85EB7A7F3}" dt="2021-04-06T18:46:00.594" v="5" actId="14100"/>
          <ac:picMkLst>
            <pc:docMk/>
            <pc:sldMk cId="4063939883" sldId="256"/>
            <ac:picMk id="10" creationId="{9356058A-8A1E-5A4A-BFF6-F2F524E2E9D6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8:54:43.744" v="340" actId="1076"/>
        <pc:sldMkLst>
          <pc:docMk/>
          <pc:sldMk cId="1226514440" sldId="264"/>
        </pc:sldMkLst>
        <pc:spChg chg="mod">
          <ac:chgData name="david dalsveen" userId="1bc9e0f3-63b8-43f3-87d9-c29a9f4159c1" providerId="ADAL" clId="{A3FCFE47-E966-0143-B915-17B85EB7A7F3}" dt="2021-04-06T18:47:45.918" v="17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8:50:44.760" v="337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8:54:43.744" v="340" actId="1076"/>
          <ac:picMkLst>
            <pc:docMk/>
            <pc:sldMk cId="1226514440" sldId="264"/>
            <ac:picMk id="4" creationId="{BF342001-A1E5-E240-B519-EDD076D30F0D}"/>
          </ac:picMkLst>
        </pc:picChg>
        <pc:picChg chg="del">
          <ac:chgData name="david dalsveen" userId="1bc9e0f3-63b8-43f3-87d9-c29a9f4159c1" providerId="ADAL" clId="{A3FCFE47-E966-0143-B915-17B85EB7A7F3}" dt="2021-04-06T18:54:38.919" v="339" actId="21"/>
          <ac:picMkLst>
            <pc:docMk/>
            <pc:sldMk cId="1226514440" sldId="264"/>
            <ac:picMk id="6" creationId="{54B1318C-A955-464C-8D70-5FAC4BA47A19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8:59:29.495" v="611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A3FCFE47-E966-0143-B915-17B85EB7A7F3}" dt="2021-04-06T18:55:19.923" v="344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8:59:29.495" v="611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8:57:23.347" v="351" actId="14100"/>
          <ac:picMkLst>
            <pc:docMk/>
            <pc:sldMk cId="1499107813" sldId="265"/>
            <ac:picMk id="4" creationId="{12065280-563F-D14E-A515-DE311F380634}"/>
          </ac:picMkLst>
        </pc:picChg>
        <pc:picChg chg="del">
          <ac:chgData name="david dalsveen" userId="1bc9e0f3-63b8-43f3-87d9-c29a9f4159c1" providerId="ADAL" clId="{A3FCFE47-E966-0143-B915-17B85EB7A7F3}" dt="2021-04-06T18:56:01.512" v="345" actId="21"/>
          <ac:picMkLst>
            <pc:docMk/>
            <pc:sldMk cId="1499107813" sldId="265"/>
            <ac:picMk id="6" creationId="{DFB3095B-99AE-4B1D-AD3F-A53C0D5A5EA3}"/>
          </ac:picMkLst>
        </pc:picChg>
        <pc:picChg chg="add del mod">
          <ac:chgData name="david dalsveen" userId="1bc9e0f3-63b8-43f3-87d9-c29a9f4159c1" providerId="ADAL" clId="{A3FCFE47-E966-0143-B915-17B85EB7A7F3}" dt="2021-04-06T18:57:14.432" v="348" actId="21"/>
          <ac:picMkLst>
            <pc:docMk/>
            <pc:sldMk cId="1499107813" sldId="265"/>
            <ac:picMk id="10" creationId="{89721FF9-1976-334C-9ABF-B290CFD8A34F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9:47:43.893" v="1500" actId="14100"/>
        <pc:sldMkLst>
          <pc:docMk/>
          <pc:sldMk cId="3051798843" sldId="266"/>
        </pc:sldMkLst>
        <pc:spChg chg="mod">
          <ac:chgData name="david dalsveen" userId="1bc9e0f3-63b8-43f3-87d9-c29a9f4159c1" providerId="ADAL" clId="{A3FCFE47-E966-0143-B915-17B85EB7A7F3}" dt="2021-04-06T19:47:43.893" v="1500" actId="14100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9:06:22.864" v="921" actId="15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9:20:10.439" v="1439" actId="14100"/>
          <ac:picMkLst>
            <pc:docMk/>
            <pc:sldMk cId="3051798843" sldId="266"/>
            <ac:picMk id="4" creationId="{3E4511A6-3E57-C74A-A4FD-1962D8342DB5}"/>
          </ac:picMkLst>
        </pc:picChg>
        <pc:picChg chg="del">
          <ac:chgData name="david dalsveen" userId="1bc9e0f3-63b8-43f3-87d9-c29a9f4159c1" providerId="ADAL" clId="{A3FCFE47-E966-0143-B915-17B85EB7A7F3}" dt="2021-04-06T19:03:51.802" v="637" actId="21"/>
          <ac:picMkLst>
            <pc:docMk/>
            <pc:sldMk cId="3051798843" sldId="266"/>
            <ac:picMk id="8" creationId="{32C38DD1-D7EE-4174-8873-BE71871ABA0C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9:10:40.994" v="1163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A3FCFE47-E966-0143-B915-17B85EB7A7F3}" dt="2021-04-06T19:07:24.007" v="937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9:09:24.397" v="115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9:10:40.994" v="1163" actId="14100"/>
          <ac:picMkLst>
            <pc:docMk/>
            <pc:sldMk cId="1354350229" sldId="267"/>
            <ac:picMk id="4" creationId="{4CEFBA84-3A80-0F46-8763-D7D8E52A64D9}"/>
          </ac:picMkLst>
        </pc:picChg>
        <pc:picChg chg="del">
          <ac:chgData name="david dalsveen" userId="1bc9e0f3-63b8-43f3-87d9-c29a9f4159c1" providerId="ADAL" clId="{A3FCFE47-E966-0143-B915-17B85EB7A7F3}" dt="2021-04-06T19:10:27.526" v="1159" actId="21"/>
          <ac:picMkLst>
            <pc:docMk/>
            <pc:sldMk cId="1354350229" sldId="267"/>
            <ac:picMk id="5" creationId="{4DEB50F2-3F09-4FBD-ACBC-85F30C718952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9:21:00.197" v="1441" actId="26606"/>
        <pc:sldMkLst>
          <pc:docMk/>
          <pc:sldMk cId="2380276421" sldId="268"/>
        </pc:sldMkLst>
        <pc:spChg chg="mod">
          <ac:chgData name="david dalsveen" userId="1bc9e0f3-63b8-43f3-87d9-c29a9f4159c1" providerId="ADAL" clId="{A3FCFE47-E966-0143-B915-17B85EB7A7F3}" dt="2021-04-06T19:11:07.868" v="1166" actId="27636"/>
          <ac:spMkLst>
            <pc:docMk/>
            <pc:sldMk cId="2380276421" sldId="268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A3FCFE47-E966-0143-B915-17B85EB7A7F3}" dt="2021-04-06T19:21:00.197" v="1441" actId="26606"/>
          <ac:spMkLst>
            <pc:docMk/>
            <pc:sldMk cId="2380276421" sldId="268"/>
            <ac:spMk id="15" creationId="{54497D69-439C-4E04-AB3B-CAA04057B828}"/>
          </ac:spMkLst>
        </pc:spChg>
        <pc:graphicFrameChg chg="add del">
          <ac:chgData name="david dalsveen" userId="1bc9e0f3-63b8-43f3-87d9-c29a9f4159c1" providerId="ADAL" clId="{A3FCFE47-E966-0143-B915-17B85EB7A7F3}" dt="2021-04-06T19:21:00.197" v="1441" actId="26606"/>
          <ac:graphicFrameMkLst>
            <pc:docMk/>
            <pc:sldMk cId="2380276421" sldId="268"/>
            <ac:graphicFrameMk id="33" creationId="{DCB4B4DA-11AA-4825-BD47-C282D05C9A15}"/>
          </ac:graphicFrameMkLst>
        </pc:graphicFrameChg>
        <pc:picChg chg="add del mod">
          <ac:chgData name="david dalsveen" userId="1bc9e0f3-63b8-43f3-87d9-c29a9f4159c1" providerId="ADAL" clId="{A3FCFE47-E966-0143-B915-17B85EB7A7F3}" dt="2021-04-06T19:18:20.709" v="1431" actId="21"/>
          <ac:picMkLst>
            <pc:docMk/>
            <pc:sldMk cId="2380276421" sldId="268"/>
            <ac:picMk id="4" creationId="{410C38E7-AEA7-C344-B1F0-C05BFD988E93}"/>
          </ac:picMkLst>
        </pc:picChg>
        <pc:picChg chg="del">
          <ac:chgData name="david dalsveen" userId="1bc9e0f3-63b8-43f3-87d9-c29a9f4159c1" providerId="ADAL" clId="{A3FCFE47-E966-0143-B915-17B85EB7A7F3}" dt="2021-04-06T19:14:31.304" v="1427" actId="21"/>
          <ac:picMkLst>
            <pc:docMk/>
            <pc:sldMk cId="2380276421" sldId="268"/>
            <ac:picMk id="5" creationId="{1117E3B7-84E0-43A1-8223-E64AAD916894}"/>
          </ac:picMkLst>
        </pc:picChg>
        <pc:picChg chg="add mod">
          <ac:chgData name="david dalsveen" userId="1bc9e0f3-63b8-43f3-87d9-c29a9f4159c1" providerId="ADAL" clId="{A3FCFE47-E966-0143-B915-17B85EB7A7F3}" dt="2021-04-06T19:19:50.396" v="1438" actId="14100"/>
          <ac:picMkLst>
            <pc:docMk/>
            <pc:sldMk cId="2380276421" sldId="268"/>
            <ac:picMk id="6" creationId="{EF911BEA-60FA-3242-9732-1BC7A89C6FF5}"/>
          </ac:picMkLst>
        </pc:picChg>
      </pc:sldChg>
    </pc:docChg>
  </pc:docChgLst>
  <pc:docChgLst>
    <pc:chgData name="david dalsveen" userId="1bc9e0f3-63b8-43f3-87d9-c29a9f4159c1" providerId="ADAL" clId="{50E43243-67E3-264A-915D-DA7AE35B948A}"/>
    <pc:docChg chg="custSel addSld delSld modSld">
      <pc:chgData name="david dalsveen" userId="1bc9e0f3-63b8-43f3-87d9-c29a9f4159c1" providerId="ADAL" clId="{50E43243-67E3-264A-915D-DA7AE35B948A}" dt="2021-05-08T21:14:46.150" v="1202" actId="20577"/>
      <pc:docMkLst>
        <pc:docMk/>
      </pc:docMkLst>
      <pc:sldChg chg="addSp delSp modSp mod">
        <pc:chgData name="david dalsveen" userId="1bc9e0f3-63b8-43f3-87d9-c29a9f4159c1" providerId="ADAL" clId="{50E43243-67E3-264A-915D-DA7AE35B948A}" dt="2021-05-08T17:13:56.083" v="53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50E43243-67E3-264A-915D-DA7AE35B948A}" dt="2021-05-08T17:12:01.433" v="49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50E43243-67E3-264A-915D-DA7AE35B948A}" dt="2021-05-08T17:12:06.957" v="50" actId="21"/>
          <ac:picMkLst>
            <pc:docMk/>
            <pc:sldMk cId="4063939883" sldId="256"/>
            <ac:picMk id="4" creationId="{9BC655EF-0618-1E40-96C5-E7328FE5F479}"/>
          </ac:picMkLst>
        </pc:picChg>
        <pc:picChg chg="add mod">
          <ac:chgData name="david dalsveen" userId="1bc9e0f3-63b8-43f3-87d9-c29a9f4159c1" providerId="ADAL" clId="{50E43243-67E3-264A-915D-DA7AE35B948A}" dt="2021-05-08T17:13:56.083" v="53" actId="14100"/>
          <ac:picMkLst>
            <pc:docMk/>
            <pc:sldMk cId="4063939883" sldId="256"/>
            <ac:picMk id="5" creationId="{517CD693-213C-4247-9514-C53B266DD926}"/>
          </ac:picMkLst>
        </pc:picChg>
        <pc:picChg chg="del">
          <ac:chgData name="david dalsveen" userId="1bc9e0f3-63b8-43f3-87d9-c29a9f4159c1" providerId="ADAL" clId="{50E43243-67E3-264A-915D-DA7AE35B948A}" dt="2021-05-08T17:12:12.127" v="51" actId="21"/>
          <ac:picMkLst>
            <pc:docMk/>
            <pc:sldMk cId="4063939883" sldId="256"/>
            <ac:picMk id="10" creationId="{9356058A-8A1E-5A4A-BFF6-F2F524E2E9D6}"/>
          </ac:picMkLst>
        </pc:picChg>
      </pc:sldChg>
      <pc:sldChg chg="addSp delSp modSp mod">
        <pc:chgData name="david dalsveen" userId="1bc9e0f3-63b8-43f3-87d9-c29a9f4159c1" providerId="ADAL" clId="{50E43243-67E3-264A-915D-DA7AE35B948A}" dt="2021-05-08T17:17:32.424" v="257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50E43243-67E3-264A-915D-DA7AE35B948A}" dt="2021-05-08T17:14:48.122" v="56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50E43243-67E3-264A-915D-DA7AE35B948A}" dt="2021-05-08T17:16:13.461" v="253" actId="27636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50E43243-67E3-264A-915D-DA7AE35B948A}" dt="2021-05-08T17:17:32.424" v="257" actId="14100"/>
          <ac:picMkLst>
            <pc:docMk/>
            <pc:sldMk cId="1226514440" sldId="264"/>
            <ac:picMk id="4" creationId="{A894D7C2-FCC2-EA4C-ACE8-35C79ACB2AA7}"/>
          </ac:picMkLst>
        </pc:picChg>
        <pc:picChg chg="del">
          <ac:chgData name="david dalsveen" userId="1bc9e0f3-63b8-43f3-87d9-c29a9f4159c1" providerId="ADAL" clId="{50E43243-67E3-264A-915D-DA7AE35B948A}" dt="2021-05-08T17:17:28.242" v="256" actId="21"/>
          <ac:picMkLst>
            <pc:docMk/>
            <pc:sldMk cId="1226514440" sldId="264"/>
            <ac:picMk id="5" creationId="{5DB38F9D-F12D-DF4E-8892-8092C3F778F4}"/>
          </ac:picMkLst>
        </pc:picChg>
      </pc:sldChg>
      <pc:sldChg chg="addSp delSp modSp mod">
        <pc:chgData name="david dalsveen" userId="1bc9e0f3-63b8-43f3-87d9-c29a9f4159c1" providerId="ADAL" clId="{50E43243-67E3-264A-915D-DA7AE35B948A}" dt="2021-05-08T20:55:56.770" v="524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50E43243-67E3-264A-915D-DA7AE35B948A}" dt="2021-05-08T17:46:02.436" v="267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50E43243-67E3-264A-915D-DA7AE35B948A}" dt="2021-05-08T20:54:53.690" v="520" actId="27636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50E43243-67E3-264A-915D-DA7AE35B948A}" dt="2021-05-08T20:55:56.770" v="524" actId="14100"/>
          <ac:picMkLst>
            <pc:docMk/>
            <pc:sldMk cId="1499107813" sldId="265"/>
            <ac:picMk id="4" creationId="{2194DD9C-28CB-0243-AD79-CA417DA654F9}"/>
          </ac:picMkLst>
        </pc:picChg>
        <pc:picChg chg="del">
          <ac:chgData name="david dalsveen" userId="1bc9e0f3-63b8-43f3-87d9-c29a9f4159c1" providerId="ADAL" clId="{50E43243-67E3-264A-915D-DA7AE35B948A}" dt="2021-05-08T17:45:37.550" v="260" actId="21"/>
          <ac:picMkLst>
            <pc:docMk/>
            <pc:sldMk cId="1499107813" sldId="265"/>
            <ac:picMk id="5" creationId="{B2F5C22E-819B-4B42-B3BD-6FC0E3011656}"/>
          </ac:picMkLst>
        </pc:picChg>
        <pc:picChg chg="del">
          <ac:chgData name="david dalsveen" userId="1bc9e0f3-63b8-43f3-87d9-c29a9f4159c1" providerId="ADAL" clId="{50E43243-67E3-264A-915D-DA7AE35B948A}" dt="2021-05-08T17:45:39.722" v="261" actId="21"/>
          <ac:picMkLst>
            <pc:docMk/>
            <pc:sldMk cId="1499107813" sldId="265"/>
            <ac:picMk id="6" creationId="{4F45F1EE-39A3-4F4E-A131-45FDC8592571}"/>
          </ac:picMkLst>
        </pc:picChg>
      </pc:sldChg>
      <pc:sldChg chg="del">
        <pc:chgData name="david dalsveen" userId="1bc9e0f3-63b8-43f3-87d9-c29a9f4159c1" providerId="ADAL" clId="{50E43243-67E3-264A-915D-DA7AE35B948A}" dt="2021-05-08T17:45:46.932" v="263" actId="2696"/>
        <pc:sldMkLst>
          <pc:docMk/>
          <pc:sldMk cId="1354350229" sldId="267"/>
        </pc:sldMkLst>
      </pc:sldChg>
      <pc:sldChg chg="addSp delSp modSp mod">
        <pc:chgData name="david dalsveen" userId="1bc9e0f3-63b8-43f3-87d9-c29a9f4159c1" providerId="ADAL" clId="{50E43243-67E3-264A-915D-DA7AE35B948A}" dt="2021-05-08T21:14:46.150" v="1202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50E43243-67E3-264A-915D-DA7AE35B948A}" dt="2021-05-08T21:09:14.179" v="913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50E43243-67E3-264A-915D-DA7AE35B948A}" dt="2021-05-08T21:14:46.150" v="1202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50E43243-67E3-264A-915D-DA7AE35B948A}" dt="2021-05-08T17:45:49.674" v="264" actId="21"/>
          <ac:picMkLst>
            <pc:docMk/>
            <pc:sldMk cId="2380276421" sldId="268"/>
            <ac:picMk id="4" creationId="{60B65225-29D2-5E4B-831B-EAE890565519}"/>
          </ac:picMkLst>
        </pc:picChg>
        <pc:picChg chg="add mod">
          <ac:chgData name="david dalsveen" userId="1bc9e0f3-63b8-43f3-87d9-c29a9f4159c1" providerId="ADAL" clId="{50E43243-67E3-264A-915D-DA7AE35B948A}" dt="2021-05-08T21:10:13.676" v="918" actId="14100"/>
          <ac:picMkLst>
            <pc:docMk/>
            <pc:sldMk cId="2380276421" sldId="268"/>
            <ac:picMk id="5" creationId="{293E4EB3-C07D-674F-87DC-DFD3C7FABB31}"/>
          </ac:picMkLst>
        </pc:picChg>
      </pc:sldChg>
      <pc:sldChg chg="addSp delSp modSp mod">
        <pc:chgData name="david dalsveen" userId="1bc9e0f3-63b8-43f3-87d9-c29a9f4159c1" providerId="ADAL" clId="{50E43243-67E3-264A-915D-DA7AE35B948A}" dt="2021-05-08T21:01:48.108" v="748" actId="14100"/>
        <pc:sldMkLst>
          <pc:docMk/>
          <pc:sldMk cId="1005863436" sldId="269"/>
        </pc:sldMkLst>
        <pc:spChg chg="mod">
          <ac:chgData name="david dalsveen" userId="1bc9e0f3-63b8-43f3-87d9-c29a9f4159c1" providerId="ADAL" clId="{50E43243-67E3-264A-915D-DA7AE35B948A}" dt="2021-05-08T20:58:07.623" v="526"/>
          <ac:spMkLst>
            <pc:docMk/>
            <pc:sldMk cId="1005863436" sldId="269"/>
            <ac:spMk id="2" creationId="{FA2C910C-20A3-493C-AFCB-9366AF6F8D13}"/>
          </ac:spMkLst>
        </pc:spChg>
        <pc:spChg chg="mod">
          <ac:chgData name="david dalsveen" userId="1bc9e0f3-63b8-43f3-87d9-c29a9f4159c1" providerId="ADAL" clId="{50E43243-67E3-264A-915D-DA7AE35B948A}" dt="2021-05-08T21:00:42.980" v="744" actId="20577"/>
          <ac:spMkLst>
            <pc:docMk/>
            <pc:sldMk cId="1005863436" sldId="269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50E43243-67E3-264A-915D-DA7AE35B948A}" dt="2021-05-08T21:01:48.108" v="748" actId="14100"/>
          <ac:picMkLst>
            <pc:docMk/>
            <pc:sldMk cId="1005863436" sldId="269"/>
            <ac:picMk id="3" creationId="{A370DCC7-9045-DB4E-9A03-4B085A7B80BB}"/>
          </ac:picMkLst>
        </pc:picChg>
        <pc:picChg chg="del">
          <ac:chgData name="david dalsveen" userId="1bc9e0f3-63b8-43f3-87d9-c29a9f4159c1" providerId="ADAL" clId="{50E43243-67E3-264A-915D-DA7AE35B948A}" dt="2021-05-08T17:45:43.363" v="262" actId="21"/>
          <ac:picMkLst>
            <pc:docMk/>
            <pc:sldMk cId="1005863436" sldId="269"/>
            <ac:picMk id="5" creationId="{307E78AF-80B3-D347-8145-7889AC7A2807}"/>
          </ac:picMkLst>
        </pc:picChg>
      </pc:sldChg>
      <pc:sldChg chg="addSp delSp modSp add mod">
        <pc:chgData name="david dalsveen" userId="1bc9e0f3-63b8-43f3-87d9-c29a9f4159c1" providerId="ADAL" clId="{50E43243-67E3-264A-915D-DA7AE35B948A}" dt="2021-05-08T21:08:15.288" v="907" actId="14100"/>
        <pc:sldMkLst>
          <pc:docMk/>
          <pc:sldMk cId="3073151578" sldId="270"/>
        </pc:sldMkLst>
        <pc:spChg chg="mod">
          <ac:chgData name="david dalsveen" userId="1bc9e0f3-63b8-43f3-87d9-c29a9f4159c1" providerId="ADAL" clId="{50E43243-67E3-264A-915D-DA7AE35B948A}" dt="2021-05-08T21:02:38.408" v="753"/>
          <ac:spMkLst>
            <pc:docMk/>
            <pc:sldMk cId="3073151578" sldId="270"/>
            <ac:spMk id="2" creationId="{FA2C910C-20A3-493C-AFCB-9366AF6F8D13}"/>
          </ac:spMkLst>
        </pc:spChg>
        <pc:spChg chg="mod">
          <ac:chgData name="david dalsveen" userId="1bc9e0f3-63b8-43f3-87d9-c29a9f4159c1" providerId="ADAL" clId="{50E43243-67E3-264A-915D-DA7AE35B948A}" dt="2021-05-08T21:05:39.356" v="900" actId="20577"/>
          <ac:spMkLst>
            <pc:docMk/>
            <pc:sldMk cId="3073151578" sldId="270"/>
            <ac:spMk id="15" creationId="{54497D69-439C-4E04-AB3B-CAA04057B828}"/>
          </ac:spMkLst>
        </pc:spChg>
        <pc:picChg chg="del">
          <ac:chgData name="david dalsveen" userId="1bc9e0f3-63b8-43f3-87d9-c29a9f4159c1" providerId="ADAL" clId="{50E43243-67E3-264A-915D-DA7AE35B948A}" dt="2021-05-08T21:07:59.484" v="902" actId="21"/>
          <ac:picMkLst>
            <pc:docMk/>
            <pc:sldMk cId="3073151578" sldId="270"/>
            <ac:picMk id="3" creationId="{A370DCC7-9045-DB4E-9A03-4B085A7B80BB}"/>
          </ac:picMkLst>
        </pc:picChg>
        <pc:picChg chg="add mod">
          <ac:chgData name="david dalsveen" userId="1bc9e0f3-63b8-43f3-87d9-c29a9f4159c1" providerId="ADAL" clId="{50E43243-67E3-264A-915D-DA7AE35B948A}" dt="2021-05-08T21:08:15.288" v="907" actId="14100"/>
          <ac:picMkLst>
            <pc:docMk/>
            <pc:sldMk cId="3073151578" sldId="270"/>
            <ac:picMk id="4" creationId="{431D8FD6-5416-2442-A181-D276A35A76EF}"/>
          </ac:picMkLst>
        </pc:picChg>
      </pc:sldChg>
    </pc:docChg>
  </pc:docChgLst>
  <pc:docChgLst>
    <pc:chgData name="david dalsveen" userId="1bc9e0f3-63b8-43f3-87d9-c29a9f4159c1" providerId="ADAL" clId="{604E160C-F4E3-4720-8730-5A9B22751577}"/>
    <pc:docChg chg="undo redo custSel modSld">
      <pc:chgData name="david dalsveen" userId="1bc9e0f3-63b8-43f3-87d9-c29a9f4159c1" providerId="ADAL" clId="{604E160C-F4E3-4720-8730-5A9B22751577}" dt="2021-02-21T17:08:50.074" v="63" actId="14100"/>
      <pc:docMkLst>
        <pc:docMk/>
      </pc:docMkLst>
      <pc:sldChg chg="addSp delSp modSp mod">
        <pc:chgData name="david dalsveen" userId="1bc9e0f3-63b8-43f3-87d9-c29a9f4159c1" providerId="ADAL" clId="{604E160C-F4E3-4720-8730-5A9B22751577}" dt="2021-02-21T16:58:37.393" v="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604E160C-F4E3-4720-8730-5A9B22751577}" dt="2021-02-21T16:55:50.933" v="2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604E160C-F4E3-4720-8730-5A9B22751577}" dt="2021-02-21T16:58:37.393" v="6" actId="14100"/>
          <ac:picMkLst>
            <pc:docMk/>
            <pc:sldMk cId="4063939883" sldId="256"/>
            <ac:picMk id="5" creationId="{5D68599B-81F3-4532-86C7-2EF12BC55772}"/>
          </ac:picMkLst>
        </pc:picChg>
        <pc:picChg chg="del">
          <ac:chgData name="david dalsveen" userId="1bc9e0f3-63b8-43f3-87d9-c29a9f4159c1" providerId="ADAL" clId="{604E160C-F4E3-4720-8730-5A9B22751577}" dt="2021-02-21T16:55:56.143" v="3" actId="21"/>
          <ac:picMkLst>
            <pc:docMk/>
            <pc:sldMk cId="4063939883" sldId="256"/>
            <ac:picMk id="7" creationId="{996BB33C-4F07-4DB3-8417-5C78C21036A7}"/>
          </ac:picMkLst>
        </pc:picChg>
      </pc:sldChg>
      <pc:sldChg chg="addSp delSp modSp mod setClrOvrMap">
        <pc:chgData name="david dalsveen" userId="1bc9e0f3-63b8-43f3-87d9-c29a9f4159c1" providerId="ADAL" clId="{604E160C-F4E3-4720-8730-5A9B22751577}" dt="2021-02-21T17:03:24.645" v="40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2" creationId="{FA2C910C-20A3-493C-AFCB-9366AF6F8D13}"/>
          </ac:spMkLst>
        </pc:spChg>
        <pc:spChg chg="mod ord">
          <ac:chgData name="david dalsveen" userId="1bc9e0f3-63b8-43f3-87d9-c29a9f4159c1" providerId="ADAL" clId="{604E160C-F4E3-4720-8730-5A9B22751577}" dt="2021-02-21T17:03:07.825" v="38" actId="27636"/>
          <ac:spMkLst>
            <pc:docMk/>
            <pc:sldMk cId="1226514440" sldId="264"/>
            <ac:spMk id="15" creationId="{54497D69-439C-4E04-AB3B-CAA04057B828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36" creationId="{9AA72BD9-2C5A-4EDC-931F-5AA08EACA0F3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38" creationId="{8A6DB0E6-E65F-4229-A5A0-2500203B6CC3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40" creationId="{55D4142C-5077-457F-A6AD-3FECFDB39685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42" creationId="{7A5F0580-5EE9-419F-96EE-B6529EF6E7D0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47" creationId="{8FC9BE17-9A7B-462D-AE50-3D8777387304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49" creationId="{3EBE8569-6AEC-4B8C-8D53-2DE337CDBA65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51" creationId="{55D4142C-5077-457F-A6AD-3FECFDB39685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53" creationId="{7A5F0580-5EE9-419F-96EE-B6529EF6E7D0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5" creationId="{7A5F0580-5EE9-419F-96EE-B6529EF6E7D0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6" creationId="{5C9B446A-6343-4E56-90BA-061E4DDF0FFB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7" creationId="{3EC72A1B-03D3-499C-B4BF-AC68EEC22B10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8" creationId="{216322C2-3CF0-4D33-BF90-3F384CF6D232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9" creationId="{55D4142C-5077-457F-A6AD-3FECFDB39685}"/>
          </ac:spMkLst>
        </pc:spChg>
        <pc:picChg chg="del">
          <ac:chgData name="david dalsveen" userId="1bc9e0f3-63b8-43f3-87d9-c29a9f4159c1" providerId="ADAL" clId="{604E160C-F4E3-4720-8730-5A9B22751577}" dt="2021-02-21T16:58:49.369" v="7" actId="21"/>
          <ac:picMkLst>
            <pc:docMk/>
            <pc:sldMk cId="1226514440" sldId="264"/>
            <ac:picMk id="5" creationId="{29F03E29-DE7C-4C71-B448-B24F72E74506}"/>
          </ac:picMkLst>
        </pc:picChg>
        <pc:picChg chg="add mod ord">
          <ac:chgData name="david dalsveen" userId="1bc9e0f3-63b8-43f3-87d9-c29a9f4159c1" providerId="ADAL" clId="{604E160C-F4E3-4720-8730-5A9B22751577}" dt="2021-02-21T17:03:24.645" v="40" actId="14100"/>
          <ac:picMkLst>
            <pc:docMk/>
            <pc:sldMk cId="1226514440" sldId="264"/>
            <ac:picMk id="6" creationId="{54B1318C-A955-464C-8D70-5FAC4BA47A19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4:46.738" v="47" actId="14100"/>
        <pc:sldMkLst>
          <pc:docMk/>
          <pc:sldMk cId="1499107813" sldId="265"/>
        </pc:sldMkLst>
        <pc:picChg chg="del">
          <ac:chgData name="david dalsveen" userId="1bc9e0f3-63b8-43f3-87d9-c29a9f4159c1" providerId="ADAL" clId="{604E160C-F4E3-4720-8730-5A9B22751577}" dt="2021-02-21T17:04:35.541" v="44" actId="21"/>
          <ac:picMkLst>
            <pc:docMk/>
            <pc:sldMk cId="1499107813" sldId="265"/>
            <ac:picMk id="5" creationId="{02C54354-DD1F-4ABE-A835-978FF64A2C7C}"/>
          </ac:picMkLst>
        </pc:picChg>
        <pc:picChg chg="add mod">
          <ac:chgData name="david dalsveen" userId="1bc9e0f3-63b8-43f3-87d9-c29a9f4159c1" providerId="ADAL" clId="{604E160C-F4E3-4720-8730-5A9B22751577}" dt="2021-02-21T17:04:46.738" v="47" actId="14100"/>
          <ac:picMkLst>
            <pc:docMk/>
            <pc:sldMk cId="1499107813" sldId="265"/>
            <ac:picMk id="6" creationId="{DFB3095B-99AE-4B1D-AD3F-A53C0D5A5EA3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5:58.144" v="54" actId="14100"/>
        <pc:sldMkLst>
          <pc:docMk/>
          <pc:sldMk cId="3051798843" sldId="266"/>
        </pc:sldMkLst>
        <pc:picChg chg="del">
          <ac:chgData name="david dalsveen" userId="1bc9e0f3-63b8-43f3-87d9-c29a9f4159c1" providerId="ADAL" clId="{604E160C-F4E3-4720-8730-5A9B22751577}" dt="2021-02-21T17:04:57.672" v="48" actId="21"/>
          <ac:picMkLst>
            <pc:docMk/>
            <pc:sldMk cId="3051798843" sldId="266"/>
            <ac:picMk id="5" creationId="{AD3DF4D5-73BC-47E7-A122-E3D295ECA3EF}"/>
          </ac:picMkLst>
        </pc:picChg>
        <pc:picChg chg="add del">
          <ac:chgData name="david dalsveen" userId="1bc9e0f3-63b8-43f3-87d9-c29a9f4159c1" providerId="ADAL" clId="{604E160C-F4E3-4720-8730-5A9B22751577}" dt="2021-02-21T17:04:28.348" v="42" actId="22"/>
          <ac:picMkLst>
            <pc:docMk/>
            <pc:sldMk cId="3051798843" sldId="266"/>
            <ac:picMk id="6" creationId="{6BBCE0BC-1DB7-4EE3-920B-5799C51763E2}"/>
          </ac:picMkLst>
        </pc:picChg>
        <pc:picChg chg="add mod">
          <ac:chgData name="david dalsveen" userId="1bc9e0f3-63b8-43f3-87d9-c29a9f4159c1" providerId="ADAL" clId="{604E160C-F4E3-4720-8730-5A9B22751577}" dt="2021-02-21T17:05:58.144" v="54" actId="14100"/>
          <ac:picMkLst>
            <pc:docMk/>
            <pc:sldMk cId="3051798843" sldId="266"/>
            <ac:picMk id="8" creationId="{32C38DD1-D7EE-4174-8873-BE71871ABA0C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7:08.036" v="57" actId="14100"/>
        <pc:sldMkLst>
          <pc:docMk/>
          <pc:sldMk cId="1354350229" sldId="267"/>
        </pc:sldMkLst>
        <pc:picChg chg="add mod">
          <ac:chgData name="david dalsveen" userId="1bc9e0f3-63b8-43f3-87d9-c29a9f4159c1" providerId="ADAL" clId="{604E160C-F4E3-4720-8730-5A9B22751577}" dt="2021-02-21T17:07:08.036" v="57" actId="14100"/>
          <ac:picMkLst>
            <pc:docMk/>
            <pc:sldMk cId="1354350229" sldId="267"/>
            <ac:picMk id="5" creationId="{4DEB50F2-3F09-4FBD-ACBC-85F30C718952}"/>
          </ac:picMkLst>
        </pc:picChg>
        <pc:picChg chg="del">
          <ac:chgData name="david dalsveen" userId="1bc9e0f3-63b8-43f3-87d9-c29a9f4159c1" providerId="ADAL" clId="{604E160C-F4E3-4720-8730-5A9B22751577}" dt="2021-02-21T17:05:00.740" v="49" actId="21"/>
          <ac:picMkLst>
            <pc:docMk/>
            <pc:sldMk cId="1354350229" sldId="267"/>
            <ac:picMk id="6" creationId="{36CF6F53-B504-4BE3-A34B-A7640CB837CA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8:50.074" v="63" actId="14100"/>
        <pc:sldMkLst>
          <pc:docMk/>
          <pc:sldMk cId="2380276421" sldId="268"/>
        </pc:sldMkLst>
        <pc:picChg chg="add mod">
          <ac:chgData name="david dalsveen" userId="1bc9e0f3-63b8-43f3-87d9-c29a9f4159c1" providerId="ADAL" clId="{604E160C-F4E3-4720-8730-5A9B22751577}" dt="2021-02-21T17:08:50.074" v="63" actId="14100"/>
          <ac:picMkLst>
            <pc:docMk/>
            <pc:sldMk cId="2380276421" sldId="268"/>
            <ac:picMk id="5" creationId="{1117E3B7-84E0-43A1-8223-E64AAD916894}"/>
          </ac:picMkLst>
        </pc:picChg>
        <pc:picChg chg="del">
          <ac:chgData name="david dalsveen" userId="1bc9e0f3-63b8-43f3-87d9-c29a9f4159c1" providerId="ADAL" clId="{604E160C-F4E3-4720-8730-5A9B22751577}" dt="2021-02-21T17:05:04.372" v="50" actId="21"/>
          <ac:picMkLst>
            <pc:docMk/>
            <pc:sldMk cId="2380276421" sldId="268"/>
            <ac:picMk id="6" creationId="{65CBAC23-0DA8-437E-89E9-1FE5D217251B}"/>
          </ac:picMkLst>
        </pc:picChg>
      </pc:sldChg>
    </pc:docChg>
  </pc:docChgLst>
  <pc:docChgLst>
    <pc:chgData name="david dalsveen" userId="1bc9e0f3-63b8-43f3-87d9-c29a9f4159c1" providerId="ADAL" clId="{C806E6CB-B44A-8542-8810-FFF30D69646D}"/>
    <pc:docChg chg="undo custSel addSld modSld">
      <pc:chgData name="david dalsveen" userId="1bc9e0f3-63b8-43f3-87d9-c29a9f4159c1" providerId="ADAL" clId="{C806E6CB-B44A-8542-8810-FFF30D69646D}" dt="2021-09-20T18:04:58.131" v="1294" actId="14100"/>
      <pc:docMkLst>
        <pc:docMk/>
      </pc:docMkLst>
      <pc:sldChg chg="addSp delSp modSp mod">
        <pc:chgData name="david dalsveen" userId="1bc9e0f3-63b8-43f3-87d9-c29a9f4159c1" providerId="ADAL" clId="{C806E6CB-B44A-8542-8810-FFF30D69646D}" dt="2021-09-20T17:26:55.289" v="41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C806E6CB-B44A-8542-8810-FFF30D69646D}" dt="2021-09-20T17:24:27.654" v="11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C806E6CB-B44A-8542-8810-FFF30D69646D}" dt="2021-09-20T17:26:55.289" v="41" actId="14100"/>
          <ac:picMkLst>
            <pc:docMk/>
            <pc:sldMk cId="4063939883" sldId="256"/>
            <ac:picMk id="5" creationId="{C0BFCEE1-E8F6-6F4E-9A34-359FB90AC586}"/>
          </ac:picMkLst>
        </pc:picChg>
        <pc:picChg chg="del">
          <ac:chgData name="david dalsveen" userId="1bc9e0f3-63b8-43f3-87d9-c29a9f4159c1" providerId="ADAL" clId="{C806E6CB-B44A-8542-8810-FFF30D69646D}" dt="2021-09-20T17:24:32.473" v="12" actId="21"/>
          <ac:picMkLst>
            <pc:docMk/>
            <pc:sldMk cId="4063939883" sldId="256"/>
            <ac:picMk id="10" creationId="{9F6A5B7C-D38A-BB45-84BB-556D6D8C7269}"/>
          </ac:picMkLst>
        </pc:picChg>
      </pc:sldChg>
      <pc:sldChg chg="addSp delSp modSp mod">
        <pc:chgData name="david dalsveen" userId="1bc9e0f3-63b8-43f3-87d9-c29a9f4159c1" providerId="ADAL" clId="{C806E6CB-B44A-8542-8810-FFF30D69646D}" dt="2021-09-20T17:36:54.373" v="337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C806E6CB-B44A-8542-8810-FFF30D69646D}" dt="2021-09-20T17:27:36.949" v="4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C806E6CB-B44A-8542-8810-FFF30D69646D}" dt="2021-09-20T17:32:37.182" v="324" actId="20577"/>
          <ac:spMkLst>
            <pc:docMk/>
            <pc:sldMk cId="1226514440" sldId="264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C806E6CB-B44A-8542-8810-FFF30D69646D}" dt="2021-09-20T17:36:15.651" v="334" actId="21"/>
          <ac:picMkLst>
            <pc:docMk/>
            <pc:sldMk cId="1226514440" sldId="264"/>
            <ac:picMk id="4" creationId="{1083A030-D053-1E4C-A27B-8FCAF2834106}"/>
          </ac:picMkLst>
        </pc:picChg>
        <pc:picChg chg="del">
          <ac:chgData name="david dalsveen" userId="1bc9e0f3-63b8-43f3-87d9-c29a9f4159c1" providerId="ADAL" clId="{C806E6CB-B44A-8542-8810-FFF30D69646D}" dt="2021-09-20T17:32:59.505" v="325" actId="21"/>
          <ac:picMkLst>
            <pc:docMk/>
            <pc:sldMk cId="1226514440" sldId="264"/>
            <ac:picMk id="5" creationId="{B999BC2A-075D-C54A-9866-7530F1A261C0}"/>
          </ac:picMkLst>
        </pc:picChg>
        <pc:picChg chg="add mod">
          <ac:chgData name="david dalsveen" userId="1bc9e0f3-63b8-43f3-87d9-c29a9f4159c1" providerId="ADAL" clId="{C806E6CB-B44A-8542-8810-FFF30D69646D}" dt="2021-09-20T17:36:54.373" v="337" actId="14100"/>
          <ac:picMkLst>
            <pc:docMk/>
            <pc:sldMk cId="1226514440" sldId="264"/>
            <ac:picMk id="6" creationId="{2EF8D858-F1F0-184F-B245-948A3174FE0C}"/>
          </ac:picMkLst>
        </pc:picChg>
      </pc:sldChg>
      <pc:sldChg chg="addSp delSp modSp mod">
        <pc:chgData name="david dalsveen" userId="1bc9e0f3-63b8-43f3-87d9-c29a9f4159c1" providerId="ADAL" clId="{C806E6CB-B44A-8542-8810-FFF30D69646D}" dt="2021-09-20T17:43:35.858" v="598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C806E6CB-B44A-8542-8810-FFF30D69646D}" dt="2021-09-20T17:37:44.501" v="339"/>
          <ac:spMkLst>
            <pc:docMk/>
            <pc:sldMk cId="1499107813" sldId="265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C806E6CB-B44A-8542-8810-FFF30D69646D}" dt="2021-09-20T17:42:55.137" v="593"/>
          <ac:spMkLst>
            <pc:docMk/>
            <pc:sldMk cId="1499107813" sldId="265"/>
            <ac:spMk id="4" creationId="{A1B13E49-2547-AD42-AE4A-74E77995220D}"/>
          </ac:spMkLst>
        </pc:spChg>
        <pc:spChg chg="mod">
          <ac:chgData name="david dalsveen" userId="1bc9e0f3-63b8-43f3-87d9-c29a9f4159c1" providerId="ADAL" clId="{C806E6CB-B44A-8542-8810-FFF30D69646D}" dt="2021-09-20T17:39:54.733" v="591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C806E6CB-B44A-8542-8810-FFF30D69646D}" dt="2021-09-20T17:33:03.331" v="326" actId="21"/>
          <ac:picMkLst>
            <pc:docMk/>
            <pc:sldMk cId="1499107813" sldId="265"/>
            <ac:picMk id="5" creationId="{E0FF622B-5971-D442-B41D-4C44180BCCB9}"/>
          </ac:picMkLst>
        </pc:picChg>
        <pc:picChg chg="add del">
          <ac:chgData name="david dalsveen" userId="1bc9e0f3-63b8-43f3-87d9-c29a9f4159c1" providerId="ADAL" clId="{C806E6CB-B44A-8542-8810-FFF30D69646D}" dt="2021-09-20T17:43:12.839" v="595"/>
          <ac:picMkLst>
            <pc:docMk/>
            <pc:sldMk cId="1499107813" sldId="265"/>
            <ac:picMk id="6" creationId="{91E493B9-68B3-294E-B702-2939FA05F4AE}"/>
          </ac:picMkLst>
        </pc:picChg>
        <pc:picChg chg="add mod">
          <ac:chgData name="david dalsveen" userId="1bc9e0f3-63b8-43f3-87d9-c29a9f4159c1" providerId="ADAL" clId="{C806E6CB-B44A-8542-8810-FFF30D69646D}" dt="2021-09-20T17:43:35.858" v="598" actId="14100"/>
          <ac:picMkLst>
            <pc:docMk/>
            <pc:sldMk cId="1499107813" sldId="265"/>
            <ac:picMk id="7" creationId="{3D6722D8-3C98-1D4F-A94A-107FEEC8A813}"/>
          </ac:picMkLst>
        </pc:picChg>
      </pc:sldChg>
      <pc:sldChg chg="addSp delSp modSp mod">
        <pc:chgData name="david dalsveen" userId="1bc9e0f3-63b8-43f3-87d9-c29a9f4159c1" providerId="ADAL" clId="{C806E6CB-B44A-8542-8810-FFF30D69646D}" dt="2021-09-20T18:04:58.131" v="1294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C806E6CB-B44A-8542-8810-FFF30D69646D}" dt="2021-09-20T18:00:22.739" v="1102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C806E6CB-B44A-8542-8810-FFF30D69646D}" dt="2021-09-20T18:02:57.718" v="1291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C806E6CB-B44A-8542-8810-FFF30D69646D}" dt="2021-09-20T17:33:15.514" v="329" actId="21"/>
          <ac:picMkLst>
            <pc:docMk/>
            <pc:sldMk cId="2380276421" sldId="268"/>
            <ac:picMk id="4" creationId="{81758065-CEBC-E54A-86F8-B8C1EC8F795A}"/>
          </ac:picMkLst>
        </pc:picChg>
        <pc:picChg chg="add mod">
          <ac:chgData name="david dalsveen" userId="1bc9e0f3-63b8-43f3-87d9-c29a9f4159c1" providerId="ADAL" clId="{C806E6CB-B44A-8542-8810-FFF30D69646D}" dt="2021-09-20T18:04:58.131" v="1294" actId="14100"/>
          <ac:picMkLst>
            <pc:docMk/>
            <pc:sldMk cId="2380276421" sldId="268"/>
            <ac:picMk id="5" creationId="{06677470-B36E-B447-94F5-37B2CB56545A}"/>
          </ac:picMkLst>
        </pc:picChg>
      </pc:sldChg>
      <pc:sldChg chg="addSp delSp modSp mod">
        <pc:chgData name="david dalsveen" userId="1bc9e0f3-63b8-43f3-87d9-c29a9f4159c1" providerId="ADAL" clId="{C806E6CB-B44A-8542-8810-FFF30D69646D}" dt="2021-09-20T17:50:13.010" v="810" actId="26606"/>
        <pc:sldMkLst>
          <pc:docMk/>
          <pc:sldMk cId="1005863436" sldId="269"/>
        </pc:sldMkLst>
        <pc:spChg chg="mod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C806E6CB-B44A-8542-8810-FFF30D69646D}" dt="2021-09-20T17:49:28.244" v="806"/>
          <ac:spMkLst>
            <pc:docMk/>
            <pc:sldMk cId="1005863436" sldId="269"/>
            <ac:spMk id="3" creationId="{136D2D7B-E7AA-AC4E-A6C6-0C0BCED3F931}"/>
          </ac:spMkLst>
        </pc:spChg>
        <pc:spChg chg="add del mod">
          <ac:chgData name="david dalsveen" userId="1bc9e0f3-63b8-43f3-87d9-c29a9f4159c1" providerId="ADAL" clId="{C806E6CB-B44A-8542-8810-FFF30D69646D}" dt="2021-09-20T17:49:47.520" v="808"/>
          <ac:spMkLst>
            <pc:docMk/>
            <pc:sldMk cId="1005863436" sldId="269"/>
            <ac:spMk id="5" creationId="{39A575AA-6C81-A94E-9DDE-C88B4E3DE6A1}"/>
          </ac:spMkLst>
        </pc:spChg>
        <pc:spChg chg="mod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15" creationId="{54497D69-439C-4E04-AB3B-CAA04057B828}"/>
          </ac:spMkLst>
        </pc:spChg>
        <pc:spChg chg="del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36" creationId="{385E1BDC-A9B0-4A87-82E3-F3187F69A802}"/>
          </ac:spMkLst>
        </pc:spChg>
        <pc:spChg chg="del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38" creationId="{0990C621-3B8B-4820-8328-D47EF7CE823C}"/>
          </ac:spMkLst>
        </pc:spChg>
        <pc:spChg chg="del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40" creationId="{C1A2385B-1D2A-4E17-84FA-6CB7F0AAE473}"/>
          </ac:spMkLst>
        </pc:spChg>
        <pc:spChg chg="del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42" creationId="{5E791F2F-79DB-4CC0-9FA1-001E3E91E8B7}"/>
          </ac:spMkLst>
        </pc:spChg>
        <pc:spChg chg="add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47" creationId="{2C9A9DA9-7DC8-488B-A882-123947B0F3D9}"/>
          </ac:spMkLst>
        </pc:spChg>
        <pc:spChg chg="add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49" creationId="{57F6BDD4-E066-4008-8011-6CC31AEB4556}"/>
          </ac:spMkLst>
        </pc:spChg>
        <pc:spChg chg="add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51" creationId="{2711A8FB-68FC-45FC-B01E-38F809E2D439}"/>
          </ac:spMkLst>
        </pc:spChg>
        <pc:spChg chg="add">
          <ac:chgData name="david dalsveen" userId="1bc9e0f3-63b8-43f3-87d9-c29a9f4159c1" providerId="ADAL" clId="{C806E6CB-B44A-8542-8810-FFF30D69646D}" dt="2021-09-20T17:50:13.010" v="810" actId="26606"/>
          <ac:spMkLst>
            <pc:docMk/>
            <pc:sldMk cId="1005863436" sldId="269"/>
            <ac:spMk id="53" creationId="{2A865FE3-5FC9-4049-87CF-30019C46C0F5}"/>
          </ac:spMkLst>
        </pc:spChg>
        <pc:picChg chg="del">
          <ac:chgData name="david dalsveen" userId="1bc9e0f3-63b8-43f3-87d9-c29a9f4159c1" providerId="ADAL" clId="{C806E6CB-B44A-8542-8810-FFF30D69646D}" dt="2021-09-20T17:33:06.598" v="327" actId="21"/>
          <ac:picMkLst>
            <pc:docMk/>
            <pc:sldMk cId="1005863436" sldId="269"/>
            <ac:picMk id="4" creationId="{32EC4BEE-A5EC-804D-89F1-BD6D1AAC5BA3}"/>
          </ac:picMkLst>
        </pc:picChg>
        <pc:picChg chg="add mod">
          <ac:chgData name="david dalsveen" userId="1bc9e0f3-63b8-43f3-87d9-c29a9f4159c1" providerId="ADAL" clId="{C806E6CB-B44A-8542-8810-FFF30D69646D}" dt="2021-09-20T17:50:13.010" v="810" actId="26606"/>
          <ac:picMkLst>
            <pc:docMk/>
            <pc:sldMk cId="1005863436" sldId="269"/>
            <ac:picMk id="6" creationId="{B30B21EF-DF4B-2B40-B636-E87BA5354C38}"/>
          </ac:picMkLst>
        </pc:picChg>
      </pc:sldChg>
      <pc:sldChg chg="addSp delSp modSp mod setBg">
        <pc:chgData name="david dalsveen" userId="1bc9e0f3-63b8-43f3-87d9-c29a9f4159c1" providerId="ADAL" clId="{C806E6CB-B44A-8542-8810-FFF30D69646D}" dt="2021-09-20T17:56:35.745" v="1096" actId="26606"/>
        <pc:sldMkLst>
          <pc:docMk/>
          <pc:sldMk cId="3073151578" sldId="270"/>
        </pc:sldMkLst>
        <pc:spChg chg="mod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C806E6CB-B44A-8542-8810-FFF30D69646D}" dt="2021-09-20T17:55:55.918" v="1091"/>
          <ac:spMkLst>
            <pc:docMk/>
            <pc:sldMk cId="3073151578" sldId="270"/>
            <ac:spMk id="3" creationId="{90E5B630-12D5-A046-98CB-6FE33489A92C}"/>
          </ac:spMkLst>
        </pc:spChg>
        <pc:spChg chg="add del mod">
          <ac:chgData name="david dalsveen" userId="1bc9e0f3-63b8-43f3-87d9-c29a9f4159c1" providerId="ADAL" clId="{C806E6CB-B44A-8542-8810-FFF30D69646D}" dt="2021-09-20T17:56:08.946" v="1093"/>
          <ac:spMkLst>
            <pc:docMk/>
            <pc:sldMk cId="3073151578" sldId="270"/>
            <ac:spMk id="5" creationId="{79F90FD0-1768-4746-AAC2-8F6D03599594}"/>
          </ac:spMkLst>
        </pc:spChg>
        <pc:spChg chg="mod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15" creationId="{54497D69-439C-4E04-AB3B-CAA04057B828}"/>
          </ac:spMkLst>
        </pc:spChg>
        <pc:spChg chg="del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25" creationId="{2C9A9DA9-7DC8-488B-A882-123947B0F3D9}"/>
          </ac:spMkLst>
        </pc:spChg>
        <pc:spChg chg="del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27" creationId="{57F6BDD4-E066-4008-8011-6CC31AEB4556}"/>
          </ac:spMkLst>
        </pc:spChg>
        <pc:spChg chg="del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29" creationId="{2711A8FB-68FC-45FC-B01E-38F809E2D439}"/>
          </ac:spMkLst>
        </pc:spChg>
        <pc:spChg chg="del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31" creationId="{2A865FE3-5FC9-4049-87CF-30019C46C0F5}"/>
          </ac:spMkLst>
        </pc:spChg>
        <pc:spChg chg="add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36" creationId="{2C9A9DA9-7DC8-488B-A882-123947B0F3D9}"/>
          </ac:spMkLst>
        </pc:spChg>
        <pc:spChg chg="add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38" creationId="{57F6BDD4-E066-4008-8011-6CC31AEB4556}"/>
          </ac:spMkLst>
        </pc:spChg>
        <pc:spChg chg="add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40" creationId="{2711A8FB-68FC-45FC-B01E-38F809E2D439}"/>
          </ac:spMkLst>
        </pc:spChg>
        <pc:spChg chg="add">
          <ac:chgData name="david dalsveen" userId="1bc9e0f3-63b8-43f3-87d9-c29a9f4159c1" providerId="ADAL" clId="{C806E6CB-B44A-8542-8810-FFF30D69646D}" dt="2021-09-20T17:56:35.745" v="1096" actId="26606"/>
          <ac:spMkLst>
            <pc:docMk/>
            <pc:sldMk cId="3073151578" sldId="270"/>
            <ac:spMk id="42" creationId="{2A865FE3-5FC9-4049-87CF-30019C46C0F5}"/>
          </ac:spMkLst>
        </pc:spChg>
        <pc:picChg chg="del">
          <ac:chgData name="david dalsveen" userId="1bc9e0f3-63b8-43f3-87d9-c29a9f4159c1" providerId="ADAL" clId="{C806E6CB-B44A-8542-8810-FFF30D69646D}" dt="2021-09-20T17:33:10.363" v="328" actId="21"/>
          <ac:picMkLst>
            <pc:docMk/>
            <pc:sldMk cId="3073151578" sldId="270"/>
            <ac:picMk id="4" creationId="{D568D012-39D5-1649-A283-82569D879611}"/>
          </ac:picMkLst>
        </pc:picChg>
        <pc:picChg chg="add mod">
          <ac:chgData name="david dalsveen" userId="1bc9e0f3-63b8-43f3-87d9-c29a9f4159c1" providerId="ADAL" clId="{C806E6CB-B44A-8542-8810-FFF30D69646D}" dt="2021-09-20T17:56:35.745" v="1096" actId="26606"/>
          <ac:picMkLst>
            <pc:docMk/>
            <pc:sldMk cId="3073151578" sldId="270"/>
            <ac:picMk id="6" creationId="{FB33AD58-43F1-6C44-BC0A-DC2695AA9274}"/>
          </ac:picMkLst>
        </pc:picChg>
      </pc:sldChg>
      <pc:sldChg chg="addSp delSp modSp new mod">
        <pc:chgData name="david dalsveen" userId="1bc9e0f3-63b8-43f3-87d9-c29a9f4159c1" providerId="ADAL" clId="{C806E6CB-B44A-8542-8810-FFF30D69646D}" dt="2021-09-20T17:25:29.125" v="33" actId="14100"/>
        <pc:sldMkLst>
          <pc:docMk/>
          <pc:sldMk cId="474573165" sldId="271"/>
        </pc:sldMkLst>
        <pc:spChg chg="mod">
          <ac:chgData name="david dalsveen" userId="1bc9e0f3-63b8-43f3-87d9-c29a9f4159c1" providerId="ADAL" clId="{C806E6CB-B44A-8542-8810-FFF30D69646D}" dt="2021-09-20T17:24:54.244" v="30" actId="20577"/>
          <ac:spMkLst>
            <pc:docMk/>
            <pc:sldMk cId="474573165" sldId="271"/>
            <ac:spMk id="2" creationId="{C7D30C71-8839-B340-88AE-6156E652BFAE}"/>
          </ac:spMkLst>
        </pc:spChg>
        <pc:spChg chg="del">
          <ac:chgData name="david dalsveen" userId="1bc9e0f3-63b8-43f3-87d9-c29a9f4159c1" providerId="ADAL" clId="{C806E6CB-B44A-8542-8810-FFF30D69646D}" dt="2021-09-20T17:25:21.370" v="31"/>
          <ac:spMkLst>
            <pc:docMk/>
            <pc:sldMk cId="474573165" sldId="271"/>
            <ac:spMk id="3" creationId="{2BC9C9D2-B76B-DB4B-9510-9442B67DBEB7}"/>
          </ac:spMkLst>
        </pc:spChg>
        <pc:picChg chg="add mod">
          <ac:chgData name="david dalsveen" userId="1bc9e0f3-63b8-43f3-87d9-c29a9f4159c1" providerId="ADAL" clId="{C806E6CB-B44A-8542-8810-FFF30D69646D}" dt="2021-09-20T17:25:29.125" v="33" actId="14100"/>
          <ac:picMkLst>
            <pc:docMk/>
            <pc:sldMk cId="474573165" sldId="271"/>
            <ac:picMk id="4" creationId="{C4F5176F-0F0D-124D-8147-AB7F42895597}"/>
          </ac:picMkLst>
        </pc:picChg>
      </pc:sldChg>
    </pc:docChg>
  </pc:docChgLst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id dalsveen" userId="1bc9e0f3-63b8-43f3-87d9-c29a9f4159c1" providerId="ADAL" clId="{4FF60410-0715-48E3-AD59-0C2BB0B79633}"/>
    <pc:docChg chg="undo custSel modSld">
      <pc:chgData name="david dalsveen" userId="1bc9e0f3-63b8-43f3-87d9-c29a9f4159c1" providerId="ADAL" clId="{4FF60410-0715-48E3-AD59-0C2BB0B79633}" dt="2020-08-25T12:43:46.385" v="1159" actId="14100"/>
      <pc:docMkLst>
        <pc:docMk/>
      </pc:docMkLst>
      <pc:sldChg chg="addSp delSp modSp mod">
        <pc:chgData name="david dalsveen" userId="1bc9e0f3-63b8-43f3-87d9-c29a9f4159c1" providerId="ADAL" clId="{4FF60410-0715-48E3-AD59-0C2BB0B79633}" dt="2020-08-25T12:25:53.978" v="239" actId="1076"/>
        <pc:sldMkLst>
          <pc:docMk/>
          <pc:sldMk cId="4063939883" sldId="256"/>
        </pc:sldMkLst>
        <pc:spChg chg="mod">
          <ac:chgData name="david dalsveen" userId="1bc9e0f3-63b8-43f3-87d9-c29a9f4159c1" providerId="ADAL" clId="{4FF60410-0715-48E3-AD59-0C2BB0B79633}" dt="2020-08-25T12:18:37.427" v="5" actId="255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4FF60410-0715-48E3-AD59-0C2BB0B79633}" dt="2020-08-25T12:25:02.206" v="237" actId="21"/>
          <ac:picMkLst>
            <pc:docMk/>
            <pc:sldMk cId="4063939883" sldId="256"/>
            <ac:picMk id="4" creationId="{07A3005A-B4D5-4649-9559-5EDC3EF500C3}"/>
          </ac:picMkLst>
        </pc:picChg>
        <pc:picChg chg="add mod">
          <ac:chgData name="david dalsveen" userId="1bc9e0f3-63b8-43f3-87d9-c29a9f4159c1" providerId="ADAL" clId="{4FF60410-0715-48E3-AD59-0C2BB0B79633}" dt="2020-08-25T12:25:53.978" v="239" actId="1076"/>
          <ac:picMkLst>
            <pc:docMk/>
            <pc:sldMk cId="4063939883" sldId="256"/>
            <ac:picMk id="10" creationId="{6D5B657C-741E-4DEC-AC5E-02A094093C69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24:56.075" v="236" actId="1076"/>
        <pc:sldMkLst>
          <pc:docMk/>
          <pc:sldMk cId="1226514440" sldId="264"/>
        </pc:sldMkLst>
        <pc:spChg chg="mod">
          <ac:chgData name="david dalsveen" userId="1bc9e0f3-63b8-43f3-87d9-c29a9f4159c1" providerId="ADAL" clId="{4FF60410-0715-48E3-AD59-0C2BB0B79633}" dt="2020-08-25T12:19:32.163" v="7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24:20.587" v="231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24:56.075" v="236" actId="1076"/>
          <ac:picMkLst>
            <pc:docMk/>
            <pc:sldMk cId="1226514440" sldId="264"/>
            <ac:picMk id="5" creationId="{29F03E29-DE7C-4C71-B448-B24F72E74506}"/>
          </ac:picMkLst>
        </pc:picChg>
        <pc:picChg chg="del mod">
          <ac:chgData name="david dalsveen" userId="1bc9e0f3-63b8-43f3-87d9-c29a9f4159c1" providerId="ADAL" clId="{4FF60410-0715-48E3-AD59-0C2BB0B79633}" dt="2020-08-25T12:24:50.078" v="235" actId="21"/>
          <ac:picMkLst>
            <pc:docMk/>
            <pc:sldMk cId="1226514440" sldId="264"/>
            <ac:picMk id="8" creationId="{3CD0A3AA-2B73-4D0C-B62A-A040B5838C34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38:23.175" v="876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4FF60410-0715-48E3-AD59-0C2BB0B79633}" dt="2020-08-25T12:27:26.677" v="357" actId="255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27:17.447" v="356" actId="255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38:23.175" v="876" actId="14100"/>
          <ac:picMkLst>
            <pc:docMk/>
            <pc:sldMk cId="1499107813" sldId="265"/>
            <ac:picMk id="5" creationId="{42D91CB5-1C29-462E-8DE8-E3B3B2B13228}"/>
          </ac:picMkLst>
        </pc:picChg>
        <pc:picChg chg="del">
          <ac:chgData name="david dalsveen" userId="1bc9e0f3-63b8-43f3-87d9-c29a9f4159c1" providerId="ADAL" clId="{4FF60410-0715-48E3-AD59-0C2BB0B79633}" dt="2020-08-25T12:38:14.766" v="874" actId="21"/>
          <ac:picMkLst>
            <pc:docMk/>
            <pc:sldMk cId="1499107813" sldId="265"/>
            <ac:picMk id="8" creationId="{A976528E-79E4-425F-892C-82B3B5275A44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34:17.020" v="872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4FF60410-0715-48E3-AD59-0C2BB0B79633}" dt="2020-08-25T12:20:31.009" v="14" actId="14100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34:17.020" v="872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29:06.946" v="362" actId="14100"/>
          <ac:picMkLst>
            <pc:docMk/>
            <pc:sldMk cId="3051798843" sldId="266"/>
            <ac:picMk id="5" creationId="{BCBBB31F-C64D-43D3-AC1C-6F5DF88D1B4B}"/>
          </ac:picMkLst>
        </pc:picChg>
        <pc:picChg chg="del">
          <ac:chgData name="david dalsveen" userId="1bc9e0f3-63b8-43f3-87d9-c29a9f4159c1" providerId="ADAL" clId="{4FF60410-0715-48E3-AD59-0C2BB0B79633}" dt="2020-08-25T12:28:54.774" v="359" actId="21"/>
          <ac:picMkLst>
            <pc:docMk/>
            <pc:sldMk cId="3051798843" sldId="266"/>
            <ac:picMk id="6" creationId="{C7689B3A-F1D1-4C43-9B3B-EAFBE946E8D5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43:46.385" v="1159" actId="14100"/>
        <pc:sldMkLst>
          <pc:docMk/>
          <pc:sldMk cId="1354350229" sldId="267"/>
        </pc:sldMkLst>
        <pc:spChg chg="add del mod">
          <ac:chgData name="david dalsveen" userId="1bc9e0f3-63b8-43f3-87d9-c29a9f4159c1" providerId="ADAL" clId="{4FF60410-0715-48E3-AD59-0C2BB0B79633}" dt="2020-08-25T12:21:16.117" v="23" actId="14100"/>
          <ac:spMkLst>
            <pc:docMk/>
            <pc:sldMk cId="1354350229" sldId="267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4FF60410-0715-48E3-AD59-0C2BB0B79633}" dt="2020-08-25T12:21:11.591" v="22" actId="21"/>
          <ac:spMkLst>
            <pc:docMk/>
            <pc:sldMk cId="1354350229" sldId="267"/>
            <ac:spMk id="6" creationId="{1D064C26-814B-4C2A-A624-3D01D8C39D9D}"/>
          </ac:spMkLst>
        </pc:spChg>
        <pc:spChg chg="mod">
          <ac:chgData name="david dalsveen" userId="1bc9e0f3-63b8-43f3-87d9-c29a9f4159c1" providerId="ADAL" clId="{4FF60410-0715-48E3-AD59-0C2BB0B79633}" dt="2020-08-25T12:33:47.329" v="790" actId="27636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4FF60410-0715-48E3-AD59-0C2BB0B79633}" dt="2020-08-25T12:43:31.778" v="1156" actId="21"/>
          <ac:picMkLst>
            <pc:docMk/>
            <pc:sldMk cId="1354350229" sldId="267"/>
            <ac:picMk id="5" creationId="{8ABB4AC7-A897-44FE-9FCD-29D1CA0F6CAE}"/>
          </ac:picMkLst>
        </pc:picChg>
        <pc:picChg chg="add mod">
          <ac:chgData name="david dalsveen" userId="1bc9e0f3-63b8-43f3-87d9-c29a9f4159c1" providerId="ADAL" clId="{4FF60410-0715-48E3-AD59-0C2BB0B79633}" dt="2020-08-25T12:43:46.385" v="1159" actId="14100"/>
          <ac:picMkLst>
            <pc:docMk/>
            <pc:sldMk cId="1354350229" sldId="267"/>
            <ac:picMk id="8" creationId="{0B96C82B-C6DB-46EF-ABEF-A3CF1BE6C8E3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42:28.387" v="1154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4FF60410-0715-48E3-AD59-0C2BB0B79633}" dt="2020-08-25T12:21:39.602" v="2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42:28.387" v="1154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4FF60410-0715-48E3-AD59-0C2BB0B79633}" dt="2020-08-25T12:41:23.413" v="1031" actId="21"/>
          <ac:picMkLst>
            <pc:docMk/>
            <pc:sldMk cId="2380276421" sldId="268"/>
            <ac:picMk id="5" creationId="{DCD7F770-C46F-4350-BFDF-4356226042DF}"/>
          </ac:picMkLst>
        </pc:picChg>
        <pc:picChg chg="add mod">
          <ac:chgData name="david dalsveen" userId="1bc9e0f3-63b8-43f3-87d9-c29a9f4159c1" providerId="ADAL" clId="{4FF60410-0715-48E3-AD59-0C2BB0B79633}" dt="2020-08-25T12:41:33.937" v="1033" actId="14100"/>
          <ac:picMkLst>
            <pc:docMk/>
            <pc:sldMk cId="2380276421" sldId="268"/>
            <ac:picMk id="10" creationId="{EDE7D06A-BE07-43E1-855E-29ED88445199}"/>
          </ac:picMkLst>
        </pc:picChg>
      </pc:sldChg>
    </pc:docChg>
  </pc:docChgLst>
  <pc:docChgLst>
    <pc:chgData name="david dalsveen" userId="1bc9e0f3-63b8-43f3-87d9-c29a9f4159c1" providerId="ADAL" clId="{3FBBA80C-B1B7-7546-8D86-02B03FE5D4D4}"/>
    <pc:docChg chg="custSel modSld">
      <pc:chgData name="david dalsveen" userId="1bc9e0f3-63b8-43f3-87d9-c29a9f4159c1" providerId="ADAL" clId="{3FBBA80C-B1B7-7546-8D86-02B03FE5D4D4}" dt="2021-08-24T21:50:03.691" v="1207" actId="14100"/>
      <pc:docMkLst>
        <pc:docMk/>
      </pc:docMkLst>
      <pc:sldChg chg="addSp delSp modSp mod">
        <pc:chgData name="david dalsveen" userId="1bc9e0f3-63b8-43f3-87d9-c29a9f4159c1" providerId="ADAL" clId="{3FBBA80C-B1B7-7546-8D86-02B03FE5D4D4}" dt="2021-08-24T21:23:00.435" v="7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3FBBA80C-B1B7-7546-8D86-02B03FE5D4D4}" dt="2021-08-24T21:22:14.296" v="0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3FBBA80C-B1B7-7546-8D86-02B03FE5D4D4}" dt="2021-08-24T21:23:00.435" v="7" actId="14100"/>
          <ac:picMkLst>
            <pc:docMk/>
            <pc:sldMk cId="4063939883" sldId="256"/>
            <ac:picMk id="10" creationId="{9F6A5B7C-D38A-BB45-84BB-556D6D8C7269}"/>
          </ac:picMkLst>
        </pc:picChg>
        <pc:picChg chg="del">
          <ac:chgData name="david dalsveen" userId="1bc9e0f3-63b8-43f3-87d9-c29a9f4159c1" providerId="ADAL" clId="{3FBBA80C-B1B7-7546-8D86-02B03FE5D4D4}" dt="2021-08-24T21:22:51.116" v="3" actId="21"/>
          <ac:picMkLst>
            <pc:docMk/>
            <pc:sldMk cId="4063939883" sldId="256"/>
            <ac:picMk id="14" creationId="{09D0EB05-6A7E-6C4C-8663-CBFC713651E5}"/>
          </ac:picMkLst>
        </pc:picChg>
      </pc:sldChg>
      <pc:sldChg chg="addSp delSp modSp mod">
        <pc:chgData name="david dalsveen" userId="1bc9e0f3-63b8-43f3-87d9-c29a9f4159c1" providerId="ADAL" clId="{3FBBA80C-B1B7-7546-8D86-02B03FE5D4D4}" dt="2021-08-24T21:29:15.982" v="148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3FBBA80C-B1B7-7546-8D86-02B03FE5D4D4}" dt="2021-08-24T21:24:17.492" v="11" actId="2711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3FBBA80C-B1B7-7546-8D86-02B03FE5D4D4}" dt="2021-08-24T21:27:49.474" v="145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3FBBA80C-B1B7-7546-8D86-02B03FE5D4D4}" dt="2021-08-24T21:28:05.090" v="146" actId="21"/>
          <ac:picMkLst>
            <pc:docMk/>
            <pc:sldMk cId="1226514440" sldId="264"/>
            <ac:picMk id="4" creationId="{2912015E-1C12-7144-9D73-DB5A05BC62F6}"/>
          </ac:picMkLst>
        </pc:picChg>
        <pc:picChg chg="add mod">
          <ac:chgData name="david dalsveen" userId="1bc9e0f3-63b8-43f3-87d9-c29a9f4159c1" providerId="ADAL" clId="{3FBBA80C-B1B7-7546-8D86-02B03FE5D4D4}" dt="2021-08-24T21:29:15.982" v="148" actId="14100"/>
          <ac:picMkLst>
            <pc:docMk/>
            <pc:sldMk cId="1226514440" sldId="264"/>
            <ac:picMk id="5" creationId="{B999BC2A-075D-C54A-9866-7530F1A261C0}"/>
          </ac:picMkLst>
        </pc:picChg>
      </pc:sldChg>
      <pc:sldChg chg="addSp delSp modSp mod">
        <pc:chgData name="david dalsveen" userId="1bc9e0f3-63b8-43f3-87d9-c29a9f4159c1" providerId="ADAL" clId="{3FBBA80C-B1B7-7546-8D86-02B03FE5D4D4}" dt="2021-08-24T21:35:18.818" v="286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3FBBA80C-B1B7-7546-8D86-02B03FE5D4D4}" dt="2021-08-24T21:30:26.682" v="153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3FBBA80C-B1B7-7546-8D86-02B03FE5D4D4}" dt="2021-08-24T21:32:19.353" v="281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3FBBA80C-B1B7-7546-8D86-02B03FE5D4D4}" dt="2021-08-24T21:33:12.894" v="282" actId="21"/>
          <ac:picMkLst>
            <pc:docMk/>
            <pc:sldMk cId="1499107813" sldId="265"/>
            <ac:picMk id="4" creationId="{5600D6C0-5A58-2247-B3EF-466C9A653EA4}"/>
          </ac:picMkLst>
        </pc:picChg>
        <pc:picChg chg="add mod">
          <ac:chgData name="david dalsveen" userId="1bc9e0f3-63b8-43f3-87d9-c29a9f4159c1" providerId="ADAL" clId="{3FBBA80C-B1B7-7546-8D86-02B03FE5D4D4}" dt="2021-08-24T21:35:18.818" v="286" actId="14100"/>
          <ac:picMkLst>
            <pc:docMk/>
            <pc:sldMk cId="1499107813" sldId="265"/>
            <ac:picMk id="5" creationId="{E0FF622B-5971-D442-B41D-4C44180BCCB9}"/>
          </ac:picMkLst>
        </pc:picChg>
      </pc:sldChg>
      <pc:sldChg chg="addSp delSp modSp mod">
        <pc:chgData name="david dalsveen" userId="1bc9e0f3-63b8-43f3-87d9-c29a9f4159c1" providerId="ADAL" clId="{3FBBA80C-B1B7-7546-8D86-02B03FE5D4D4}" dt="2021-08-24T21:50:03.691" v="1207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3FBBA80C-B1B7-7546-8D86-02B03FE5D4D4}" dt="2021-08-24T21:45:36.121" v="742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3FBBA80C-B1B7-7546-8D86-02B03FE5D4D4}" dt="2021-08-24T21:48:49.148" v="1202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3FBBA80C-B1B7-7546-8D86-02B03FE5D4D4}" dt="2021-08-24T21:50:03.691" v="1207" actId="14100"/>
          <ac:picMkLst>
            <pc:docMk/>
            <pc:sldMk cId="2380276421" sldId="268"/>
            <ac:picMk id="4" creationId="{81758065-CEBC-E54A-86F8-B8C1EC8F795A}"/>
          </ac:picMkLst>
        </pc:picChg>
        <pc:picChg chg="del">
          <ac:chgData name="david dalsveen" userId="1bc9e0f3-63b8-43f3-87d9-c29a9f4159c1" providerId="ADAL" clId="{3FBBA80C-B1B7-7546-8D86-02B03FE5D4D4}" dt="2021-08-24T21:49:38.838" v="1204" actId="21"/>
          <ac:picMkLst>
            <pc:docMk/>
            <pc:sldMk cId="2380276421" sldId="268"/>
            <ac:picMk id="5" creationId="{A3C4513C-9AF8-514F-94C9-A5C59EBB8C51}"/>
          </ac:picMkLst>
        </pc:picChg>
      </pc:sldChg>
      <pc:sldChg chg="addSp delSp modSp mod setBg">
        <pc:chgData name="david dalsveen" userId="1bc9e0f3-63b8-43f3-87d9-c29a9f4159c1" providerId="ADAL" clId="{3FBBA80C-B1B7-7546-8D86-02B03FE5D4D4}" dt="2021-08-24T21:41:20.036" v="435" actId="14100"/>
        <pc:sldMkLst>
          <pc:docMk/>
          <pc:sldMk cId="1005863436" sldId="269"/>
        </pc:sldMkLst>
        <pc:spChg chg="mod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2" creationId="{FA2C910C-20A3-493C-AFCB-9366AF6F8D13}"/>
          </ac:spMkLst>
        </pc:spChg>
        <pc:spChg chg="mod">
          <ac:chgData name="david dalsveen" userId="1bc9e0f3-63b8-43f3-87d9-c29a9f4159c1" providerId="ADAL" clId="{3FBBA80C-B1B7-7546-8D86-02B03FE5D4D4}" dt="2021-08-24T21:41:03.893" v="432" actId="20577"/>
          <ac:spMkLst>
            <pc:docMk/>
            <pc:sldMk cId="1005863436" sldId="269"/>
            <ac:spMk id="15" creationId="{54497D69-439C-4E04-AB3B-CAA04057B828}"/>
          </ac:spMkLst>
        </pc:spChg>
        <pc:spChg chg="del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25" creationId="{2C9A9DA9-7DC8-488B-A882-123947B0F3D9}"/>
          </ac:spMkLst>
        </pc:spChg>
        <pc:spChg chg="del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27" creationId="{57F6BDD4-E066-4008-8011-6CC31AEB4556}"/>
          </ac:spMkLst>
        </pc:spChg>
        <pc:spChg chg="del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29" creationId="{2711A8FB-68FC-45FC-B01E-38F809E2D439}"/>
          </ac:spMkLst>
        </pc:spChg>
        <pc:spChg chg="del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31" creationId="{2A865FE3-5FC9-4049-87CF-30019C46C0F5}"/>
          </ac:spMkLst>
        </pc:spChg>
        <pc:spChg chg="add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36" creationId="{385E1BDC-A9B0-4A87-82E3-F3187F69A802}"/>
          </ac:spMkLst>
        </pc:spChg>
        <pc:spChg chg="add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38" creationId="{0990C621-3B8B-4820-8328-D47EF7CE823C}"/>
          </ac:spMkLst>
        </pc:spChg>
        <pc:spChg chg="add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40" creationId="{C1A2385B-1D2A-4E17-84FA-6CB7F0AAE473}"/>
          </ac:spMkLst>
        </pc:spChg>
        <pc:spChg chg="add">
          <ac:chgData name="david dalsveen" userId="1bc9e0f3-63b8-43f3-87d9-c29a9f4159c1" providerId="ADAL" clId="{3FBBA80C-B1B7-7546-8D86-02B03FE5D4D4}" dt="2021-08-24T21:39:31.091" v="290" actId="26606"/>
          <ac:spMkLst>
            <pc:docMk/>
            <pc:sldMk cId="1005863436" sldId="269"/>
            <ac:spMk id="42" creationId="{5E791F2F-79DB-4CC0-9FA1-001E3E91E8B7}"/>
          </ac:spMkLst>
        </pc:spChg>
        <pc:picChg chg="del mod ord">
          <ac:chgData name="david dalsveen" userId="1bc9e0f3-63b8-43f3-87d9-c29a9f4159c1" providerId="ADAL" clId="{3FBBA80C-B1B7-7546-8D86-02B03FE5D4D4}" dt="2021-08-24T21:39:35.266" v="291" actId="21"/>
          <ac:picMkLst>
            <pc:docMk/>
            <pc:sldMk cId="1005863436" sldId="269"/>
            <ac:picMk id="3" creationId="{49977F4F-3452-8B42-A507-FEA8CABBB94C}"/>
          </ac:picMkLst>
        </pc:picChg>
        <pc:picChg chg="add mod">
          <ac:chgData name="david dalsveen" userId="1bc9e0f3-63b8-43f3-87d9-c29a9f4159c1" providerId="ADAL" clId="{3FBBA80C-B1B7-7546-8D86-02B03FE5D4D4}" dt="2021-08-24T21:41:20.036" v="435" actId="14100"/>
          <ac:picMkLst>
            <pc:docMk/>
            <pc:sldMk cId="1005863436" sldId="269"/>
            <ac:picMk id="4" creationId="{32EC4BEE-A5EC-804D-89F1-BD6D1AAC5BA3}"/>
          </ac:picMkLst>
        </pc:picChg>
      </pc:sldChg>
      <pc:sldChg chg="addSp delSp modSp mod">
        <pc:chgData name="david dalsveen" userId="1bc9e0f3-63b8-43f3-87d9-c29a9f4159c1" providerId="ADAL" clId="{3FBBA80C-B1B7-7546-8D86-02B03FE5D4D4}" dt="2021-08-24T21:44:54.049" v="735" actId="14100"/>
        <pc:sldMkLst>
          <pc:docMk/>
          <pc:sldMk cId="3073151578" sldId="270"/>
        </pc:sldMkLst>
        <pc:spChg chg="mod">
          <ac:chgData name="david dalsveen" userId="1bc9e0f3-63b8-43f3-87d9-c29a9f4159c1" providerId="ADAL" clId="{3FBBA80C-B1B7-7546-8D86-02B03FE5D4D4}" dt="2021-08-24T21:41:56.988" v="437"/>
          <ac:spMkLst>
            <pc:docMk/>
            <pc:sldMk cId="3073151578" sldId="270"/>
            <ac:spMk id="2" creationId="{FA2C910C-20A3-493C-AFCB-9366AF6F8D13}"/>
          </ac:spMkLst>
        </pc:spChg>
        <pc:spChg chg="mod">
          <ac:chgData name="david dalsveen" userId="1bc9e0f3-63b8-43f3-87d9-c29a9f4159c1" providerId="ADAL" clId="{3FBBA80C-B1B7-7546-8D86-02B03FE5D4D4}" dt="2021-08-24T21:44:10.886" v="732" actId="20577"/>
          <ac:spMkLst>
            <pc:docMk/>
            <pc:sldMk cId="3073151578" sldId="270"/>
            <ac:spMk id="15" creationId="{54497D69-439C-4E04-AB3B-CAA04057B828}"/>
          </ac:spMkLst>
        </pc:spChg>
        <pc:picChg chg="del">
          <ac:chgData name="david dalsveen" userId="1bc9e0f3-63b8-43f3-87d9-c29a9f4159c1" providerId="ADAL" clId="{3FBBA80C-B1B7-7546-8D86-02B03FE5D4D4}" dt="2021-08-24T21:42:07.110" v="438" actId="21"/>
          <ac:picMkLst>
            <pc:docMk/>
            <pc:sldMk cId="3073151578" sldId="270"/>
            <ac:picMk id="3" creationId="{FC401233-0C81-CF46-A3AD-6BF6E163669B}"/>
          </ac:picMkLst>
        </pc:picChg>
        <pc:picChg chg="add mod">
          <ac:chgData name="david dalsveen" userId="1bc9e0f3-63b8-43f3-87d9-c29a9f4159c1" providerId="ADAL" clId="{3FBBA80C-B1B7-7546-8D86-02B03FE5D4D4}" dt="2021-08-24T21:44:54.049" v="735" actId="14100"/>
          <ac:picMkLst>
            <pc:docMk/>
            <pc:sldMk cId="3073151578" sldId="270"/>
            <ac:picMk id="4" creationId="{D568D012-39D5-1649-A283-82569D879611}"/>
          </ac:picMkLst>
        </pc:picChg>
      </pc:sldChg>
    </pc:docChg>
  </pc:docChgLst>
  <pc:docChgLst>
    <pc:chgData name="david dalsveen" userId="1bc9e0f3-63b8-43f3-87d9-c29a9f4159c1" providerId="ADAL" clId="{4EE05C26-E140-4804-9D65-29E72E24CED8}"/>
    <pc:docChg chg="undo custSel addSld delSld modSld">
      <pc:chgData name="david dalsveen" userId="1bc9e0f3-63b8-43f3-87d9-c29a9f4159c1" providerId="ADAL" clId="{4EE05C26-E140-4804-9D65-29E72E24CED8}" dt="2020-08-15T18:27:33.311" v="1024" actId="20577"/>
      <pc:docMkLst>
        <pc:docMk/>
      </pc:docMkLst>
      <pc:sldChg chg="modSp mod">
        <pc:chgData name="david dalsveen" userId="1bc9e0f3-63b8-43f3-87d9-c29a9f4159c1" providerId="ADAL" clId="{4EE05C26-E140-4804-9D65-29E72E24CED8}" dt="2020-08-15T15:23:09.162" v="824" actId="20577"/>
        <pc:sldMkLst>
          <pc:docMk/>
          <pc:sldMk cId="4063939883" sldId="256"/>
        </pc:sldMkLst>
        <pc:spChg chg="mod">
          <ac:chgData name="david dalsveen" userId="1bc9e0f3-63b8-43f3-87d9-c29a9f4159c1" providerId="ADAL" clId="{4EE05C26-E140-4804-9D65-29E72E24CED8}" dt="2020-08-15T15:23:09.162" v="824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del mod">
        <pc:chgData name="david dalsveen" userId="1bc9e0f3-63b8-43f3-87d9-c29a9f4159c1" providerId="ADAL" clId="{4EE05C26-E140-4804-9D65-29E72E24CED8}" dt="2020-08-15T14:52:16.002" v="11" actId="2696"/>
        <pc:sldMkLst>
          <pc:docMk/>
          <pc:sldMk cId="1901650308" sldId="257"/>
        </pc:sldMkLst>
        <pc:picChg chg="mod">
          <ac:chgData name="david dalsveen" userId="1bc9e0f3-63b8-43f3-87d9-c29a9f4159c1" providerId="ADAL" clId="{4EE05C26-E140-4804-9D65-29E72E24CED8}" dt="2020-08-15T14:52:09.739" v="10" actId="1076"/>
          <ac:picMkLst>
            <pc:docMk/>
            <pc:sldMk cId="1901650308" sldId="257"/>
            <ac:picMk id="11" creationId="{7ABA980D-BD89-492D-AE84-1C1B4A68875E}"/>
          </ac:picMkLst>
        </pc:picChg>
      </pc:sldChg>
      <pc:sldChg chg="del">
        <pc:chgData name="david dalsveen" userId="1bc9e0f3-63b8-43f3-87d9-c29a9f4159c1" providerId="ADAL" clId="{4EE05C26-E140-4804-9D65-29E72E24CED8}" dt="2020-08-15T14:52:53.390" v="12" actId="2696"/>
        <pc:sldMkLst>
          <pc:docMk/>
          <pc:sldMk cId="3647716643" sldId="258"/>
        </pc:sldMkLst>
      </pc:sldChg>
      <pc:sldChg chg="addSp delSp modSp mod">
        <pc:chgData name="david dalsveen" userId="1bc9e0f3-63b8-43f3-87d9-c29a9f4159c1" providerId="ADAL" clId="{4EE05C26-E140-4804-9D65-29E72E24CED8}" dt="2020-08-15T16:15:26.169" v="847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4EE05C26-E140-4804-9D65-29E72E24CED8}" dt="2020-08-15T15:09:06.541" v="598" actId="14100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3:58.175" v="836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4EE05C26-E140-4804-9D65-29E72E24CED8}" dt="2020-08-15T14:55:47.923" v="58" actId="21"/>
          <ac:picMkLst>
            <pc:docMk/>
            <pc:sldMk cId="1226514440" sldId="264"/>
            <ac:picMk id="4" creationId="{12322887-C189-45B4-8FF6-7F0E256C9C55}"/>
          </ac:picMkLst>
        </pc:picChg>
        <pc:picChg chg="add del mod">
          <ac:chgData name="david dalsveen" userId="1bc9e0f3-63b8-43f3-87d9-c29a9f4159c1" providerId="ADAL" clId="{4EE05C26-E140-4804-9D65-29E72E24CED8}" dt="2020-08-15T16:15:10.171" v="843" actId="21"/>
          <ac:picMkLst>
            <pc:docMk/>
            <pc:sldMk cId="1226514440" sldId="264"/>
            <ac:picMk id="6" creationId="{B1797BFD-2513-4DD6-87EA-0BFDEDF7FE64}"/>
          </ac:picMkLst>
        </pc:picChg>
        <pc:picChg chg="add mod">
          <ac:chgData name="david dalsveen" userId="1bc9e0f3-63b8-43f3-87d9-c29a9f4159c1" providerId="ADAL" clId="{4EE05C26-E140-4804-9D65-29E72E24CED8}" dt="2020-08-15T16:15:26.169" v="847" actId="14100"/>
          <ac:picMkLst>
            <pc:docMk/>
            <pc:sldMk cId="1226514440" sldId="264"/>
            <ac:picMk id="8" creationId="{3CD0A3AA-2B73-4D0C-B62A-A040B5838C34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8:27:33.311" v="1024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4EE05C26-E140-4804-9D65-29E72E24CED8}" dt="2020-08-15T14:53:42.418" v="38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8:27:33.311" v="1024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4EE05C26-E140-4804-9D65-29E72E24CED8}" dt="2020-08-15T16:29:22.827" v="854" actId="21"/>
          <ac:picMkLst>
            <pc:docMk/>
            <pc:sldMk cId="1499107813" sldId="265"/>
            <ac:picMk id="5" creationId="{043AD9C3-209E-407F-B462-BAF63DDFA459}"/>
          </ac:picMkLst>
        </pc:picChg>
        <pc:picChg chg="del">
          <ac:chgData name="david dalsveen" userId="1bc9e0f3-63b8-43f3-87d9-c29a9f4159c1" providerId="ADAL" clId="{4EE05C26-E140-4804-9D65-29E72E24CED8}" dt="2020-08-15T14:55:58.753" v="59" actId="21"/>
          <ac:picMkLst>
            <pc:docMk/>
            <pc:sldMk cId="1499107813" sldId="265"/>
            <ac:picMk id="6" creationId="{043BC9FC-31C7-4390-82E2-8F5145114E82}"/>
          </ac:picMkLst>
        </pc:picChg>
        <pc:picChg chg="add mod">
          <ac:chgData name="david dalsveen" userId="1bc9e0f3-63b8-43f3-87d9-c29a9f4159c1" providerId="ADAL" clId="{4EE05C26-E140-4804-9D65-29E72E24CED8}" dt="2020-08-15T16:29:30.697" v="856" actId="14100"/>
          <ac:picMkLst>
            <pc:docMk/>
            <pc:sldMk cId="1499107813" sldId="265"/>
            <ac:picMk id="8" creationId="{A976528E-79E4-425F-892C-82B3B5275A44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6:34:07.962" v="860" actId="14100"/>
        <pc:sldMkLst>
          <pc:docMk/>
          <pc:sldMk cId="3051798843" sldId="266"/>
        </pc:sldMkLst>
        <pc:spChg chg="mod">
          <ac:chgData name="david dalsveen" userId="1bc9e0f3-63b8-43f3-87d9-c29a9f4159c1" providerId="ADAL" clId="{4EE05C26-E140-4804-9D65-29E72E24CED8}" dt="2020-08-15T14:54:33.675" v="46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1:51.457" v="797" actId="27636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4EE05C26-E140-4804-9D65-29E72E24CED8}" dt="2020-08-15T14:56:02.704" v="60" actId="21"/>
          <ac:picMkLst>
            <pc:docMk/>
            <pc:sldMk cId="3051798843" sldId="266"/>
            <ac:picMk id="5" creationId="{08A35325-0F6D-45F8-9D9A-254559A22166}"/>
          </ac:picMkLst>
        </pc:picChg>
        <pc:picChg chg="add mod">
          <ac:chgData name="david dalsveen" userId="1bc9e0f3-63b8-43f3-87d9-c29a9f4159c1" providerId="ADAL" clId="{4EE05C26-E140-4804-9D65-29E72E24CED8}" dt="2020-08-15T16:34:07.962" v="860" actId="14100"/>
          <ac:picMkLst>
            <pc:docMk/>
            <pc:sldMk cId="3051798843" sldId="266"/>
            <ac:picMk id="6" creationId="{C7689B3A-F1D1-4C43-9B3B-EAFBE946E8D5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6:57:51.528" v="863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4EE05C26-E140-4804-9D65-29E72E24CED8}" dt="2020-08-15T14:55:29.538" v="57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1:39.955" v="795" actId="255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EE05C26-E140-4804-9D65-29E72E24CED8}" dt="2020-08-15T16:57:51.528" v="863" actId="14100"/>
          <ac:picMkLst>
            <pc:docMk/>
            <pc:sldMk cId="1354350229" sldId="267"/>
            <ac:picMk id="5" creationId="{8ABB4AC7-A897-44FE-9FCD-29D1CA0F6CAE}"/>
          </ac:picMkLst>
        </pc:picChg>
        <pc:picChg chg="del">
          <ac:chgData name="david dalsveen" userId="1bc9e0f3-63b8-43f3-87d9-c29a9f4159c1" providerId="ADAL" clId="{4EE05C26-E140-4804-9D65-29E72E24CED8}" dt="2020-08-15T14:56:08.265" v="61" actId="21"/>
          <ac:picMkLst>
            <pc:docMk/>
            <pc:sldMk cId="1354350229" sldId="267"/>
            <ac:picMk id="6" creationId="{EBB22D74-5852-4AD7-9CF0-FD44F0A5AEF9}"/>
          </ac:picMkLst>
        </pc:picChg>
      </pc:sldChg>
      <pc:sldChg chg="addSp delSp modSp add mod">
        <pc:chgData name="david dalsveen" userId="1bc9e0f3-63b8-43f3-87d9-c29a9f4159c1" providerId="ADAL" clId="{4EE05C26-E140-4804-9D65-29E72E24CED8}" dt="2020-08-15T18:00:12.004" v="958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4EE05C26-E140-4804-9D65-29E72E24CED8}" dt="2020-08-15T17:45:11.090" v="956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8:00:12.004" v="958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EE05C26-E140-4804-9D65-29E72E24CED8}" dt="2020-08-15T17:04:22.489" v="866" actId="14100"/>
          <ac:picMkLst>
            <pc:docMk/>
            <pc:sldMk cId="2380276421" sldId="268"/>
            <ac:picMk id="5" creationId="{DCD7F770-C46F-4350-BFDF-4356226042DF}"/>
          </ac:picMkLst>
        </pc:picChg>
        <pc:picChg chg="del">
          <ac:chgData name="david dalsveen" userId="1bc9e0f3-63b8-43f3-87d9-c29a9f4159c1" providerId="ADAL" clId="{4EE05C26-E140-4804-9D65-29E72E24CED8}" dt="2020-08-15T14:56:12.099" v="62" actId="21"/>
          <ac:picMkLst>
            <pc:docMk/>
            <pc:sldMk cId="2380276421" sldId="268"/>
            <ac:picMk id="6" creationId="{EBB22D74-5852-4AD7-9CF0-FD44F0A5AEF9}"/>
          </ac:picMkLst>
        </pc:picChg>
      </pc:sldChg>
    </pc:docChg>
  </pc:docChgLst>
  <pc:docChgLst>
    <pc:chgData name="david dalsveen" userId="1bc9e0f3-63b8-43f3-87d9-c29a9f4159c1" providerId="ADAL" clId="{CBB8F9C9-7A74-7345-927D-E6CD97D1BE9A}"/>
    <pc:docChg chg="undo custSel modSld">
      <pc:chgData name="david dalsveen" userId="1bc9e0f3-63b8-43f3-87d9-c29a9f4159c1" providerId="ADAL" clId="{CBB8F9C9-7A74-7345-927D-E6CD97D1BE9A}" dt="2021-05-12T00:44:37.430" v="1410" actId="14100"/>
      <pc:docMkLst>
        <pc:docMk/>
      </pc:docMkLst>
      <pc:sldChg chg="addSp delSp modSp mod">
        <pc:chgData name="david dalsveen" userId="1bc9e0f3-63b8-43f3-87d9-c29a9f4159c1" providerId="ADAL" clId="{CBB8F9C9-7A74-7345-927D-E6CD97D1BE9A}" dt="2021-05-12T00:05:17.173" v="1403" actId="21"/>
        <pc:sldMkLst>
          <pc:docMk/>
          <pc:sldMk cId="4063939883" sldId="256"/>
        </pc:sldMkLst>
        <pc:spChg chg="mod">
          <ac:chgData name="david dalsveen" userId="1bc9e0f3-63b8-43f3-87d9-c29a9f4159c1" providerId="ADAL" clId="{CBB8F9C9-7A74-7345-927D-E6CD97D1BE9A}" dt="2021-05-11T23:24:16.380" v="11"/>
          <ac:spMkLst>
            <pc:docMk/>
            <pc:sldMk cId="4063939883" sldId="256"/>
            <ac:spMk id="2" creationId="{1C265080-7784-47AD-95CE-A9F66BD5AE31}"/>
          </ac:spMkLst>
        </pc:spChg>
        <pc:spChg chg="add del mod">
          <ac:chgData name="david dalsveen" userId="1bc9e0f3-63b8-43f3-87d9-c29a9f4159c1" providerId="ADAL" clId="{CBB8F9C9-7A74-7345-927D-E6CD97D1BE9A}" dt="2021-05-11T23:22:36.601" v="7"/>
          <ac:spMkLst>
            <pc:docMk/>
            <pc:sldMk cId="4063939883" sldId="256"/>
            <ac:spMk id="4" creationId="{FB68BDD9-397E-894E-B6A3-F84D27EA7EB4}"/>
          </ac:spMkLst>
        </pc:spChg>
        <pc:picChg chg="del">
          <ac:chgData name="david dalsveen" userId="1bc9e0f3-63b8-43f3-87d9-c29a9f4159c1" providerId="ADAL" clId="{CBB8F9C9-7A74-7345-927D-E6CD97D1BE9A}" dt="2021-05-11T23:22:17.908" v="3" actId="21"/>
          <ac:picMkLst>
            <pc:docMk/>
            <pc:sldMk cId="4063939883" sldId="256"/>
            <ac:picMk id="5" creationId="{517CD693-213C-4247-9514-C53B266DD926}"/>
          </ac:picMkLst>
        </pc:picChg>
        <pc:picChg chg="add del">
          <ac:chgData name="david dalsveen" userId="1bc9e0f3-63b8-43f3-87d9-c29a9f4159c1" providerId="ADAL" clId="{CBB8F9C9-7A74-7345-927D-E6CD97D1BE9A}" dt="2021-05-12T00:05:17.173" v="1403" actId="21"/>
          <ac:picMkLst>
            <pc:docMk/>
            <pc:sldMk cId="4063939883" sldId="256"/>
            <ac:picMk id="7" creationId="{2E2DDFE5-5C18-094A-AD05-CABE85651BD1}"/>
          </ac:picMkLst>
        </pc:picChg>
        <pc:picChg chg="add mod">
          <ac:chgData name="david dalsveen" userId="1bc9e0f3-63b8-43f3-87d9-c29a9f4159c1" providerId="ADAL" clId="{CBB8F9C9-7A74-7345-927D-E6CD97D1BE9A}" dt="2021-05-11T23:22:22.375" v="4" actId="1076"/>
          <ac:picMkLst>
            <pc:docMk/>
            <pc:sldMk cId="4063939883" sldId="256"/>
            <ac:picMk id="10" creationId="{10555DF1-FC6C-D243-B6E6-1428A4148040}"/>
          </ac:picMkLst>
        </pc:picChg>
        <pc:picChg chg="add mod">
          <ac:chgData name="david dalsveen" userId="1bc9e0f3-63b8-43f3-87d9-c29a9f4159c1" providerId="ADAL" clId="{CBB8F9C9-7A74-7345-927D-E6CD97D1BE9A}" dt="2021-05-11T23:22:59.736" v="10" actId="1076"/>
          <ac:picMkLst>
            <pc:docMk/>
            <pc:sldMk cId="4063939883" sldId="256"/>
            <ac:picMk id="12" creationId="{606A933D-E670-DF4B-A0BA-54B26D4F75DE}"/>
          </ac:picMkLst>
        </pc:picChg>
      </pc:sldChg>
      <pc:sldChg chg="addSp delSp modSp mod">
        <pc:chgData name="david dalsveen" userId="1bc9e0f3-63b8-43f3-87d9-c29a9f4159c1" providerId="ADAL" clId="{CBB8F9C9-7A74-7345-927D-E6CD97D1BE9A}" dt="2021-05-11T23:33:23.119" v="165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CBB8F9C9-7A74-7345-927D-E6CD97D1BE9A}" dt="2021-05-11T23:29:38.180" v="58" actId="20577"/>
          <ac:spMkLst>
            <pc:docMk/>
            <pc:sldMk cId="1226514440" sldId="264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CBB8F9C9-7A74-7345-927D-E6CD97D1BE9A}" dt="2021-05-11T23:31:23.050" v="158"/>
          <ac:spMkLst>
            <pc:docMk/>
            <pc:sldMk cId="1226514440" sldId="264"/>
            <ac:spMk id="5" creationId="{43EE4E46-C4BA-9442-A3FE-8B3DE4672B4F}"/>
          </ac:spMkLst>
        </pc:spChg>
        <pc:spChg chg="mod">
          <ac:chgData name="david dalsveen" userId="1bc9e0f3-63b8-43f3-87d9-c29a9f4159c1" providerId="ADAL" clId="{CBB8F9C9-7A74-7345-927D-E6CD97D1BE9A}" dt="2021-05-11T23:30:34.527" v="156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CBB8F9C9-7A74-7345-927D-E6CD97D1BE9A}" dt="2021-05-11T23:31:30.693" v="159" actId="21"/>
          <ac:picMkLst>
            <pc:docMk/>
            <pc:sldMk cId="1226514440" sldId="264"/>
            <ac:picMk id="4" creationId="{A894D7C2-FCC2-EA4C-ACE8-35C79ACB2AA7}"/>
          </ac:picMkLst>
        </pc:picChg>
        <pc:picChg chg="add mod">
          <ac:chgData name="david dalsveen" userId="1bc9e0f3-63b8-43f3-87d9-c29a9f4159c1" providerId="ADAL" clId="{CBB8F9C9-7A74-7345-927D-E6CD97D1BE9A}" dt="2021-05-11T23:33:23.119" v="165" actId="14100"/>
          <ac:picMkLst>
            <pc:docMk/>
            <pc:sldMk cId="1226514440" sldId="264"/>
            <ac:picMk id="6" creationId="{588B1274-7684-4C4D-8E0E-E77EC9B55CD1}"/>
          </ac:picMkLst>
        </pc:picChg>
        <pc:picChg chg="add del mod">
          <ac:chgData name="david dalsveen" userId="1bc9e0f3-63b8-43f3-87d9-c29a9f4159c1" providerId="ADAL" clId="{CBB8F9C9-7A74-7345-927D-E6CD97D1BE9A}" dt="2021-05-11T23:32:20.841" v="161" actId="21"/>
          <ac:picMkLst>
            <pc:docMk/>
            <pc:sldMk cId="1226514440" sldId="264"/>
            <ac:picMk id="12" creationId="{088AA39C-0399-3B41-B6E1-6952500013D3}"/>
          </ac:picMkLst>
        </pc:picChg>
      </pc:sldChg>
      <pc:sldChg chg="addSp delSp modSp mod">
        <pc:chgData name="david dalsveen" userId="1bc9e0f3-63b8-43f3-87d9-c29a9f4159c1" providerId="ADAL" clId="{CBB8F9C9-7A74-7345-927D-E6CD97D1BE9A}" dt="2021-05-11T23:39:31.810" v="447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CBB8F9C9-7A74-7345-927D-E6CD97D1BE9A}" dt="2021-05-11T23:39:31.810" v="447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CBB8F9C9-7A74-7345-927D-E6CD97D1BE9A}" dt="2021-05-11T23:37:06.418" v="439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CBB8F9C9-7A74-7345-927D-E6CD97D1BE9A}" dt="2021-05-11T23:37:15.924" v="440" actId="21"/>
          <ac:picMkLst>
            <pc:docMk/>
            <pc:sldMk cId="1499107813" sldId="265"/>
            <ac:picMk id="4" creationId="{2194DD9C-28CB-0243-AD79-CA417DA654F9}"/>
          </ac:picMkLst>
        </pc:picChg>
        <pc:picChg chg="add mod">
          <ac:chgData name="david dalsveen" userId="1bc9e0f3-63b8-43f3-87d9-c29a9f4159c1" providerId="ADAL" clId="{CBB8F9C9-7A74-7345-927D-E6CD97D1BE9A}" dt="2021-05-11T23:39:13.273" v="445" actId="14100"/>
          <ac:picMkLst>
            <pc:docMk/>
            <pc:sldMk cId="1499107813" sldId="265"/>
            <ac:picMk id="5" creationId="{BA64D921-9606-BD41-ABC5-95FFB61BBFD4}"/>
          </ac:picMkLst>
        </pc:picChg>
        <pc:picChg chg="add del mod">
          <ac:chgData name="david dalsveen" userId="1bc9e0f3-63b8-43f3-87d9-c29a9f4159c1" providerId="ADAL" clId="{CBB8F9C9-7A74-7345-927D-E6CD97D1BE9A}" dt="2021-05-11T23:39:08.761" v="443" actId="21"/>
          <ac:picMkLst>
            <pc:docMk/>
            <pc:sldMk cId="1499107813" sldId="265"/>
            <ac:picMk id="10" creationId="{8319D295-773A-CC4A-9856-AF2A20F36F62}"/>
          </ac:picMkLst>
        </pc:picChg>
      </pc:sldChg>
      <pc:sldChg chg="addSp delSp modSp mod">
        <pc:chgData name="david dalsveen" userId="1bc9e0f3-63b8-43f3-87d9-c29a9f4159c1" providerId="ADAL" clId="{CBB8F9C9-7A74-7345-927D-E6CD97D1BE9A}" dt="2021-05-12T00:44:37.430" v="1410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CBB8F9C9-7A74-7345-927D-E6CD97D1BE9A}" dt="2021-05-11T23:53:09.379" v="1087" actId="27636"/>
          <ac:spMkLst>
            <pc:docMk/>
            <pc:sldMk cId="2380276421" sldId="268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CBB8F9C9-7A74-7345-927D-E6CD97D1BE9A}" dt="2021-05-11T23:59:58.164" v="1398"/>
          <ac:spMkLst>
            <pc:docMk/>
            <pc:sldMk cId="2380276421" sldId="268"/>
            <ac:spMk id="4" creationId="{9BC84B4C-5F76-BC4A-9D95-2BB0392ACAC1}"/>
          </ac:spMkLst>
        </pc:spChg>
        <pc:spChg chg="mod">
          <ac:chgData name="david dalsveen" userId="1bc9e0f3-63b8-43f3-87d9-c29a9f4159c1" providerId="ADAL" clId="{CBB8F9C9-7A74-7345-927D-E6CD97D1BE9A}" dt="2021-05-11T23:56:27.260" v="1396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CBB8F9C9-7A74-7345-927D-E6CD97D1BE9A}" dt="2021-05-11T23:52:16.786" v="1075" actId="21"/>
          <ac:picMkLst>
            <pc:docMk/>
            <pc:sldMk cId="2380276421" sldId="268"/>
            <ac:picMk id="5" creationId="{293E4EB3-C07D-674F-87DC-DFD3C7FABB31}"/>
          </ac:picMkLst>
        </pc:picChg>
        <pc:picChg chg="add mod">
          <ac:chgData name="david dalsveen" userId="1bc9e0f3-63b8-43f3-87d9-c29a9f4159c1" providerId="ADAL" clId="{CBB8F9C9-7A74-7345-927D-E6CD97D1BE9A}" dt="2021-05-12T00:44:37.430" v="1410" actId="14100"/>
          <ac:picMkLst>
            <pc:docMk/>
            <pc:sldMk cId="2380276421" sldId="268"/>
            <ac:picMk id="6" creationId="{7B9612A8-9C76-C64B-BF4F-F1F0E6009296}"/>
          </ac:picMkLst>
        </pc:picChg>
      </pc:sldChg>
      <pc:sldChg chg="addSp delSp modSp mod">
        <pc:chgData name="david dalsveen" userId="1bc9e0f3-63b8-43f3-87d9-c29a9f4159c1" providerId="ADAL" clId="{CBB8F9C9-7A74-7345-927D-E6CD97D1BE9A}" dt="2021-05-11T23:47:38.069" v="781" actId="20577"/>
        <pc:sldMkLst>
          <pc:docMk/>
          <pc:sldMk cId="1005863436" sldId="269"/>
        </pc:sldMkLst>
        <pc:spChg chg="mod">
          <ac:chgData name="david dalsveen" userId="1bc9e0f3-63b8-43f3-87d9-c29a9f4159c1" providerId="ADAL" clId="{CBB8F9C9-7A74-7345-927D-E6CD97D1BE9A}" dt="2021-05-11T23:44:15.921" v="474" actId="14100"/>
          <ac:spMkLst>
            <pc:docMk/>
            <pc:sldMk cId="1005863436" sldId="269"/>
            <ac:spMk id="2" creationId="{FA2C910C-20A3-493C-AFCB-9366AF6F8D13}"/>
          </ac:spMkLst>
        </pc:spChg>
        <pc:spChg chg="mod">
          <ac:chgData name="david dalsveen" userId="1bc9e0f3-63b8-43f3-87d9-c29a9f4159c1" providerId="ADAL" clId="{CBB8F9C9-7A74-7345-927D-E6CD97D1BE9A}" dt="2021-05-11T23:47:38.069" v="781" actId="20577"/>
          <ac:spMkLst>
            <pc:docMk/>
            <pc:sldMk cId="1005863436" sldId="269"/>
            <ac:spMk id="15" creationId="{54497D69-439C-4E04-AB3B-CAA04057B828}"/>
          </ac:spMkLst>
        </pc:spChg>
        <pc:picChg chg="del">
          <ac:chgData name="david dalsveen" userId="1bc9e0f3-63b8-43f3-87d9-c29a9f4159c1" providerId="ADAL" clId="{CBB8F9C9-7A74-7345-927D-E6CD97D1BE9A}" dt="2021-05-11T23:43:58.278" v="470" actId="21"/>
          <ac:picMkLst>
            <pc:docMk/>
            <pc:sldMk cId="1005863436" sldId="269"/>
            <ac:picMk id="3" creationId="{A370DCC7-9045-DB4E-9A03-4B085A7B80BB}"/>
          </ac:picMkLst>
        </pc:picChg>
        <pc:picChg chg="add mod">
          <ac:chgData name="david dalsveen" userId="1bc9e0f3-63b8-43f3-87d9-c29a9f4159c1" providerId="ADAL" clId="{CBB8F9C9-7A74-7345-927D-E6CD97D1BE9A}" dt="2021-05-11T23:44:06.970" v="472" actId="14100"/>
          <ac:picMkLst>
            <pc:docMk/>
            <pc:sldMk cId="1005863436" sldId="269"/>
            <ac:picMk id="4" creationId="{0A777879-B0E2-5040-8110-C25E728970FD}"/>
          </ac:picMkLst>
        </pc:picChg>
      </pc:sldChg>
      <pc:sldChg chg="addSp delSp modSp mod">
        <pc:chgData name="david dalsveen" userId="1bc9e0f3-63b8-43f3-87d9-c29a9f4159c1" providerId="ADAL" clId="{CBB8F9C9-7A74-7345-927D-E6CD97D1BE9A}" dt="2021-05-12T00:06:40.609" v="1409" actId="1076"/>
        <pc:sldMkLst>
          <pc:docMk/>
          <pc:sldMk cId="3073151578" sldId="270"/>
        </pc:sldMkLst>
        <pc:spChg chg="mod">
          <ac:chgData name="david dalsveen" userId="1bc9e0f3-63b8-43f3-87d9-c29a9f4159c1" providerId="ADAL" clId="{CBB8F9C9-7A74-7345-927D-E6CD97D1BE9A}" dt="2021-05-11T23:48:19.698" v="786" actId="20577"/>
          <ac:spMkLst>
            <pc:docMk/>
            <pc:sldMk cId="3073151578" sldId="270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CBB8F9C9-7A74-7345-927D-E6CD97D1BE9A}" dt="2021-05-12T00:05:56.104" v="1405"/>
          <ac:spMkLst>
            <pc:docMk/>
            <pc:sldMk cId="3073151578" sldId="270"/>
            <ac:spMk id="3" creationId="{5D3B2833-8D42-B24A-A070-9011973BFABF}"/>
          </ac:spMkLst>
        </pc:spChg>
        <pc:spChg chg="mod">
          <ac:chgData name="david dalsveen" userId="1bc9e0f3-63b8-43f3-87d9-c29a9f4159c1" providerId="ADAL" clId="{CBB8F9C9-7A74-7345-927D-E6CD97D1BE9A}" dt="2021-05-11T23:52:43.116" v="1083" actId="20577"/>
          <ac:spMkLst>
            <pc:docMk/>
            <pc:sldMk cId="3073151578" sldId="270"/>
            <ac:spMk id="15" creationId="{54497D69-439C-4E04-AB3B-CAA04057B828}"/>
          </ac:spMkLst>
        </pc:spChg>
        <pc:picChg chg="del">
          <ac:chgData name="david dalsveen" userId="1bc9e0f3-63b8-43f3-87d9-c29a9f4159c1" providerId="ADAL" clId="{CBB8F9C9-7A74-7345-927D-E6CD97D1BE9A}" dt="2021-05-11T23:52:13.052" v="1074" actId="21"/>
          <ac:picMkLst>
            <pc:docMk/>
            <pc:sldMk cId="3073151578" sldId="270"/>
            <ac:picMk id="4" creationId="{431D8FD6-5416-2442-A181-D276A35A76EF}"/>
          </ac:picMkLst>
        </pc:picChg>
        <pc:picChg chg="add mod">
          <ac:chgData name="david dalsveen" userId="1bc9e0f3-63b8-43f3-87d9-c29a9f4159c1" providerId="ADAL" clId="{CBB8F9C9-7A74-7345-927D-E6CD97D1BE9A}" dt="2021-05-12T00:06:40.609" v="1409" actId="1076"/>
          <ac:picMkLst>
            <pc:docMk/>
            <pc:sldMk cId="3073151578" sldId="270"/>
            <ac:picMk id="5" creationId="{E1ECE31F-E087-2940-A552-A403661676F5}"/>
          </ac:picMkLst>
        </pc:picChg>
      </pc:sldChg>
    </pc:docChg>
  </pc:docChgLst>
  <pc:docChgLst>
    <pc:chgData name="dave Dalsveen" userId="039815d45609d4df" providerId="LiveId" clId="{9294C804-6D3C-4ABF-A305-6623BD1BD72A}"/>
    <pc:docChg chg="undo custSel mod modSld">
      <pc:chgData name="dave Dalsveen" userId="039815d45609d4df" providerId="LiveId" clId="{9294C804-6D3C-4ABF-A305-6623BD1BD72A}" dt="2020-06-09T14:43:17.336" v="1472" actId="313"/>
      <pc:docMkLst>
        <pc:docMk/>
      </pc:docMkLst>
      <pc:sldChg chg="modSp mod">
        <pc:chgData name="dave Dalsveen" userId="039815d45609d4df" providerId="LiveId" clId="{9294C804-6D3C-4ABF-A305-6623BD1BD72A}" dt="2020-06-08T01:26:06.994" v="27" actId="20577"/>
        <pc:sldMkLst>
          <pc:docMk/>
          <pc:sldMk cId="4063939883" sldId="256"/>
        </pc:sldMkLst>
        <pc:spChg chg="mod">
          <ac:chgData name="dave Dalsveen" userId="039815d45609d4df" providerId="LiveId" clId="{9294C804-6D3C-4ABF-A305-6623BD1BD72A}" dt="2020-06-08T01:26:06.994" v="27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 setBg">
        <pc:chgData name="dave Dalsveen" userId="039815d45609d4df" providerId="LiveId" clId="{9294C804-6D3C-4ABF-A305-6623BD1BD72A}" dt="2020-06-08T01:32:31.030" v="240" actId="20577"/>
        <pc:sldMkLst>
          <pc:docMk/>
          <pc:sldMk cId="3647716643" sldId="258"/>
        </pc:sldMkLst>
        <pc:spChg chg="mod">
          <ac:chgData name="dave Dalsveen" userId="039815d45609d4df" providerId="LiveId" clId="{9294C804-6D3C-4ABF-A305-6623BD1BD72A}" dt="2020-06-08T01:30:40.516" v="45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" creationId="{26532813-06A8-4210-874A-2DE00374E51C}"/>
          </ac:spMkLst>
        </pc:spChg>
        <pc:spChg chg="mod ord">
          <ac:chgData name="dave Dalsveen" userId="039815d45609d4df" providerId="LiveId" clId="{9294C804-6D3C-4ABF-A305-6623BD1BD72A}" dt="2020-06-08T01:32:31.030" v="240" actId="20577"/>
          <ac:spMkLst>
            <pc:docMk/>
            <pc:sldMk cId="3647716643" sldId="258"/>
            <ac:spMk id="15" creationId="{54497D69-439C-4E04-AB3B-CAA04057B828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5" creationId="{2C9A9DA9-7DC8-488B-A882-123947B0F3D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7" creationId="{57F6BDD4-E066-4008-8011-6CC31AEB4556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9" creationId="{2711A8FB-68FC-45FC-B01E-38F809E2D43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1" creationId="{2A865FE3-5FC9-4049-87CF-30019C46C0F5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6" creationId="{0B9EE3F3-89B7-43C3-8651-C4C96830993D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8" creationId="{33AE4636-AEEC-45D6-84D4-7AC2DA48ECF8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40" creationId="{8D9CE0F4-2EB2-4F1F-8AAC-DB3571D9FE10}"/>
          </ac:spMkLst>
        </pc:spChg>
        <pc:picChg chg="add mod">
          <ac:chgData name="dave Dalsveen" userId="039815d45609d4df" providerId="LiveId" clId="{9294C804-6D3C-4ABF-A305-6623BD1BD72A}" dt="2020-06-08T01:27:20.291" v="32" actId="14100"/>
          <ac:picMkLst>
            <pc:docMk/>
            <pc:sldMk cId="3647716643" sldId="258"/>
            <ac:picMk id="4" creationId="{A6CC9296-F31B-4AB0-BE19-4EA729A1A202}"/>
          </ac:picMkLst>
        </pc:picChg>
        <pc:picChg chg="del">
          <ac:chgData name="dave Dalsveen" userId="039815d45609d4df" providerId="LiveId" clId="{9294C804-6D3C-4ABF-A305-6623BD1BD72A}" dt="2020-06-08T01:26:39.801" v="29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e Dalsveen" userId="039815d45609d4df" providerId="LiveId" clId="{9294C804-6D3C-4ABF-A305-6623BD1BD72A}" dt="2020-06-08T02:04:52.515" v="1308" actId="21"/>
        <pc:sldMkLst>
          <pc:docMk/>
          <pc:sldMk cId="1226514440" sldId="264"/>
        </pc:sldMkLst>
        <pc:spChg chg="mod">
          <ac:chgData name="dave Dalsveen" userId="039815d45609d4df" providerId="LiveId" clId="{9294C804-6D3C-4ABF-A305-6623BD1BD72A}" dt="2020-06-08T01:46:32.671" v="264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5:43.975" v="63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4:52.515" v="1308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e Dalsveen" userId="039815d45609d4df" providerId="LiveId" clId="{9294C804-6D3C-4ABF-A305-6623BD1BD72A}" dt="2020-06-08T02:04:48.828" v="1307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9294C804-6D3C-4ABF-A305-6623BD1BD72A}" dt="2020-06-08T02:05:06.741" v="1310" actId="21"/>
        <pc:sldMkLst>
          <pc:docMk/>
          <pc:sldMk cId="1499107813" sldId="265"/>
        </pc:sldMkLst>
        <pc:spChg chg="mod">
          <ac:chgData name="dave Dalsveen" userId="039815d45609d4df" providerId="LiveId" clId="{9294C804-6D3C-4ABF-A305-6623BD1BD72A}" dt="2020-06-08T01:58:14.163" v="652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9:27.395" v="774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06.741" v="1310" actId="21"/>
          <ac:picMkLst>
            <pc:docMk/>
            <pc:sldMk cId="1499107813" sldId="265"/>
            <ac:picMk id="10" creationId="{F318CDEC-0D51-40E3-9CC3-497989785767}"/>
          </ac:picMkLst>
        </pc:picChg>
        <pc:picChg chg="add mod">
          <ac:chgData name="dave Dalsveen" userId="039815d45609d4df" providerId="LiveId" clId="{9294C804-6D3C-4ABF-A305-6623BD1BD72A}" dt="2020-06-08T02:05:04.144" v="1309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">
        <pc:chgData name="dave Dalsveen" userId="039815d45609d4df" providerId="LiveId" clId="{9294C804-6D3C-4ABF-A305-6623BD1BD72A}" dt="2020-06-09T14:43:17.336" v="1472" actId="313"/>
        <pc:sldMkLst>
          <pc:docMk/>
          <pc:sldMk cId="3051798843" sldId="266"/>
        </pc:sldMkLst>
        <pc:spChg chg="mod">
          <ac:chgData name="dave Dalsveen" userId="039815d45609d4df" providerId="LiveId" clId="{9294C804-6D3C-4ABF-A305-6623BD1BD72A}" dt="2020-06-08T01:59:45.741" v="785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9T14:43:17.336" v="1472" actId="313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45.340" v="1313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e Dalsveen" userId="039815d45609d4df" providerId="LiveId" clId="{9294C804-6D3C-4ABF-A305-6623BD1BD72A}" dt="2020-06-08T02:05:28.815" v="131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 setBg">
        <pc:chgData name="dave Dalsveen" userId="039815d45609d4df" providerId="LiveId" clId="{9294C804-6D3C-4ABF-A305-6623BD1BD72A}" dt="2020-06-08T21:49:47.007" v="1328" actId="14100"/>
        <pc:sldMkLst>
          <pc:docMk/>
          <pc:sldMk cId="1354350229" sldId="267"/>
        </pc:sldMkLst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9294C804-6D3C-4ABF-A305-6623BD1BD72A}" dt="2020-06-08T02:04:19.241" v="130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6" creationId="{231BF440-39FA-4087-84CC-2EEC0BBDAF2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8" creationId="{F04E4CBA-303B-48BD-8451-C2701CB0EEBF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0" creationId="{F6CA58B3-AFCC-4A40-9882-50D5080879B0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2" creationId="{75C56826-D4E5-42ED-8529-079651CB300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4" creationId="{82095FCE-EF05-4443-B97A-85DEE3A5CA17}"/>
          </ac:spMkLst>
        </pc:spChg>
        <pc:picChg chg="add mod ord">
          <ac:chgData name="dave Dalsveen" userId="039815d45609d4df" providerId="LiveId" clId="{9294C804-6D3C-4ABF-A305-6623BD1BD72A}" dt="2020-06-08T21:49:47.007" v="1328" actId="14100"/>
          <ac:picMkLst>
            <pc:docMk/>
            <pc:sldMk cId="1354350229" sldId="267"/>
            <ac:picMk id="4" creationId="{C16E7284-8A0E-4C14-AF86-C9840DDA1C67}"/>
          </ac:picMkLst>
        </pc:picChg>
        <pc:picChg chg="del">
          <ac:chgData name="dave Dalsveen" userId="039815d45609d4df" providerId="LiveId" clId="{9294C804-6D3C-4ABF-A305-6623BD1BD72A}" dt="2020-06-08T02:04:25.314" v="1306" actId="21"/>
          <ac:picMkLst>
            <pc:docMk/>
            <pc:sldMk cId="1354350229" sldId="267"/>
            <ac:picMk id="4" creationId="{DA98716C-6CDE-4739-B27D-D8B952C42F08}"/>
          </ac:picMkLst>
        </pc:picChg>
        <pc:picChg chg="add del mod ord">
          <ac:chgData name="dave Dalsveen" userId="039815d45609d4df" providerId="LiveId" clId="{9294C804-6D3C-4ABF-A305-6623BD1BD72A}" dt="2020-06-08T21:49:34.657" v="1325" actId="21"/>
          <ac:picMkLst>
            <pc:docMk/>
            <pc:sldMk cId="1354350229" sldId="267"/>
            <ac:picMk id="10" creationId="{81CC249B-52F7-4EFF-979D-E8FDAA65C676}"/>
          </ac:picMkLst>
        </pc:picChg>
      </pc:sld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5433E2EE-E530-4652-8FE3-8F4CCFCBFE52}"/>
    <pc:docChg chg="undo custSel modSld">
      <pc:chgData name="dave Dalsveen" userId="039815d45609d4df" providerId="LiveId" clId="{5433E2EE-E530-4652-8FE3-8F4CCFCBFE52}" dt="2020-06-16T03:37:07.204" v="1387" actId="14100"/>
      <pc:docMkLst>
        <pc:docMk/>
      </pc:docMkLst>
      <pc:sldChg chg="modSp mod">
        <pc:chgData name="dave Dalsveen" userId="039815d45609d4df" providerId="LiveId" clId="{5433E2EE-E530-4652-8FE3-8F4CCFCBFE52}" dt="2020-06-15T23:34:37.646" v="11" actId="20577"/>
        <pc:sldMkLst>
          <pc:docMk/>
          <pc:sldMk cId="4063939883" sldId="256"/>
        </pc:sldMkLst>
        <pc:spChg chg="mod">
          <ac:chgData name="dave Dalsveen" userId="039815d45609d4df" providerId="LiveId" clId="{5433E2EE-E530-4652-8FE3-8F4CCFCBFE52}" dt="2020-06-15T23:34:37.646" v="11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5433E2EE-E530-4652-8FE3-8F4CCFCBFE52}" dt="2020-06-15T23:40:32.670" v="336" actId="20577"/>
        <pc:sldMkLst>
          <pc:docMk/>
          <pc:sldMk cId="3647716643" sldId="258"/>
        </pc:sldMkLst>
        <pc:spChg chg="mod">
          <ac:chgData name="dave Dalsveen" userId="039815d45609d4df" providerId="LiveId" clId="{5433E2EE-E530-4652-8FE3-8F4CCFCBFE52}" dt="2020-06-15T23:34:57.857" v="2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5T23:40:32.670" v="336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addSp delSp modSp mod">
        <pc:chgData name="dave Dalsveen" userId="039815d45609d4df" providerId="LiveId" clId="{5433E2EE-E530-4652-8FE3-8F4CCFCBFE52}" dt="2020-06-16T03:24:45.640" v="889" actId="20577"/>
        <pc:sldMkLst>
          <pc:docMk/>
          <pc:sldMk cId="1226514440" sldId="264"/>
        </pc:sldMkLst>
        <pc:spChg chg="mod">
          <ac:chgData name="dave Dalsveen" userId="039815d45609d4df" providerId="LiveId" clId="{5433E2EE-E530-4652-8FE3-8F4CCFCBFE52}" dt="2020-06-16T01:15:45.167" v="368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4:45.640" v="889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5433E2EE-E530-4652-8FE3-8F4CCFCBFE52}" dt="2020-06-16T01:18:25.149" v="514" actId="14100"/>
          <ac:picMkLst>
            <pc:docMk/>
            <pc:sldMk cId="1226514440" sldId="264"/>
            <ac:picMk id="4" creationId="{12322887-C189-45B4-8FF6-7F0E256C9C55}"/>
          </ac:picMkLst>
        </pc:picChg>
        <pc:picChg chg="del">
          <ac:chgData name="dave Dalsveen" userId="039815d45609d4df" providerId="LiveId" clId="{5433E2EE-E530-4652-8FE3-8F4CCFCBFE52}" dt="2020-06-16T01:18:02.596" v="510" actId="21"/>
          <ac:picMkLst>
            <pc:docMk/>
            <pc:sldMk cId="1226514440" sldId="264"/>
            <ac:picMk id="5" creationId="{1987B614-9844-4240-9E27-769F8C6A4A2C}"/>
          </ac:picMkLst>
        </pc:picChg>
      </pc:sldChg>
      <pc:sldChg chg="addSp delSp modSp mod">
        <pc:chgData name="dave Dalsveen" userId="039815d45609d4df" providerId="LiveId" clId="{5433E2EE-E530-4652-8FE3-8F4CCFCBFE52}" dt="2020-06-16T03:23:54.827" v="839" actId="20577"/>
        <pc:sldMkLst>
          <pc:docMk/>
          <pc:sldMk cId="1499107813" sldId="265"/>
        </pc:sldMkLst>
        <pc:spChg chg="mod">
          <ac:chgData name="dave Dalsveen" userId="039815d45609d4df" providerId="LiveId" clId="{5433E2EE-E530-4652-8FE3-8F4CCFCBFE52}" dt="2020-06-16T03:09:33.430" v="53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3:54.827" v="839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13:28.204" v="597" actId="21"/>
          <ac:picMkLst>
            <pc:docMk/>
            <pc:sldMk cId="1499107813" sldId="265"/>
            <ac:picMk id="4" creationId="{9BF31F29-D033-4499-8D32-016814E4D37C}"/>
          </ac:picMkLst>
        </pc:picChg>
        <pc:picChg chg="del">
          <ac:chgData name="dave Dalsveen" userId="039815d45609d4df" providerId="LiveId" clId="{5433E2EE-E530-4652-8FE3-8F4CCFCBFE52}" dt="2020-06-16T03:11:47.107" v="592" actId="21"/>
          <ac:picMkLst>
            <pc:docMk/>
            <pc:sldMk cId="1499107813" sldId="265"/>
            <ac:picMk id="5" creationId="{0E1F6915-ECA6-4096-AB24-7281642C4AE4}"/>
          </ac:picMkLst>
        </pc:picChg>
        <pc:picChg chg="add mod">
          <ac:chgData name="dave Dalsveen" userId="039815d45609d4df" providerId="LiveId" clId="{5433E2EE-E530-4652-8FE3-8F4CCFCBFE52}" dt="2020-06-16T03:13:54.642" v="601" actId="14100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5433E2EE-E530-4652-8FE3-8F4CCFCBFE52}" dt="2020-06-16T03:30:14.135" v="1154" actId="14100"/>
        <pc:sldMkLst>
          <pc:docMk/>
          <pc:sldMk cId="3051798843" sldId="266"/>
        </pc:sldMkLst>
        <pc:spChg chg="mod">
          <ac:chgData name="dave Dalsveen" userId="039815d45609d4df" providerId="LiveId" clId="{5433E2EE-E530-4652-8FE3-8F4CCFCBFE52}" dt="2020-06-16T03:25:33.238" v="89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8:15.593" v="114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5433E2EE-E530-4652-8FE3-8F4CCFCBFE52}" dt="2020-06-16T03:25:06.202" v="890" actId="21"/>
          <ac:picMkLst>
            <pc:docMk/>
            <pc:sldMk cId="3051798843" sldId="266"/>
            <ac:picMk id="4" creationId="{E02F04C0-5B82-4199-9026-17877F0B16AC}"/>
          </ac:picMkLst>
        </pc:picChg>
        <pc:picChg chg="add mod">
          <ac:chgData name="dave Dalsveen" userId="039815d45609d4df" providerId="LiveId" clId="{5433E2EE-E530-4652-8FE3-8F4CCFCBFE52}" dt="2020-06-16T03:30:14.135" v="1154" actId="14100"/>
          <ac:picMkLst>
            <pc:docMk/>
            <pc:sldMk cId="3051798843" sldId="266"/>
            <ac:picMk id="5" creationId="{08A35325-0F6D-45F8-9D9A-254559A22166}"/>
          </ac:picMkLst>
        </pc:picChg>
      </pc:sldChg>
      <pc:sldChg chg="addSp delSp modSp mod">
        <pc:chgData name="dave Dalsveen" userId="039815d45609d4df" providerId="LiveId" clId="{5433E2EE-E530-4652-8FE3-8F4CCFCBFE52}" dt="2020-06-16T03:37:07.204" v="1387" actId="14100"/>
        <pc:sldMkLst>
          <pc:docMk/>
          <pc:sldMk cId="1354350229" sldId="267"/>
        </pc:sldMkLst>
        <pc:spChg chg="mod">
          <ac:chgData name="dave Dalsveen" userId="039815d45609d4df" providerId="LiveId" clId="{5433E2EE-E530-4652-8FE3-8F4CCFCBFE52}" dt="2020-06-16T03:30:31.951" v="1156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32:43.005" v="1375" actId="20577"/>
          <ac:spMkLst>
            <pc:docMk/>
            <pc:sldMk cId="1354350229" sldId="267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36:51.696" v="1383" actId="21"/>
          <ac:picMkLst>
            <pc:docMk/>
            <pc:sldMk cId="1354350229" sldId="267"/>
            <ac:picMk id="4" creationId="{96DDF6B5-1CC2-46E2-AFCC-EC52F23E73BA}"/>
          </ac:picMkLst>
        </pc:picChg>
        <pc:picChg chg="del">
          <ac:chgData name="dave Dalsveen" userId="039815d45609d4df" providerId="LiveId" clId="{5433E2EE-E530-4652-8FE3-8F4CCFCBFE52}" dt="2020-06-16T03:34:54.254" v="1377" actId="21"/>
          <ac:picMkLst>
            <pc:docMk/>
            <pc:sldMk cId="1354350229" sldId="267"/>
            <ac:picMk id="5" creationId="{34CC3094-73FC-4528-9352-99C4270EA887}"/>
          </ac:picMkLst>
        </pc:picChg>
        <pc:picChg chg="add mod">
          <ac:chgData name="dave Dalsveen" userId="039815d45609d4df" providerId="LiveId" clId="{5433E2EE-E530-4652-8FE3-8F4CCFCBFE52}" dt="2020-06-16T03:37:07.204" v="1387" actId="14100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id dalsveen" userId="1bc9e0f3-63b8-43f3-87d9-c29a9f4159c1" providerId="ADAL" clId="{D42CF7C8-F478-4B2F-BFAE-8F74DEF2CFA6}"/>
    <pc:docChg chg="undo redo custSel modSld">
      <pc:chgData name="david dalsveen" userId="1bc9e0f3-63b8-43f3-87d9-c29a9f4159c1" providerId="ADAL" clId="{D42CF7C8-F478-4B2F-BFAE-8F74DEF2CFA6}" dt="2020-09-09T20:46:35.603" v="1666" actId="14100"/>
      <pc:docMkLst>
        <pc:docMk/>
      </pc:docMkLst>
      <pc:sldChg chg="addSp delSp modSp mod">
        <pc:chgData name="david dalsveen" userId="1bc9e0f3-63b8-43f3-87d9-c29a9f4159c1" providerId="ADAL" clId="{D42CF7C8-F478-4B2F-BFAE-8F74DEF2CFA6}" dt="2020-09-09T20:46:35.603" v="166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D42CF7C8-F478-4B2F-BFAE-8F74DEF2CFA6}" dt="2020-09-09T20:46:35.603" v="1666" actId="14100"/>
          <ac:spMkLst>
            <pc:docMk/>
            <pc:sldMk cId="4063939883" sldId="256"/>
            <ac:spMk id="2" creationId="{1C265080-7784-47AD-95CE-A9F66BD5AE31}"/>
          </ac:spMkLst>
        </pc:spChg>
        <pc:picChg chg="del mod">
          <ac:chgData name="david dalsveen" userId="1bc9e0f3-63b8-43f3-87d9-c29a9f4159c1" providerId="ADAL" clId="{D42CF7C8-F478-4B2F-BFAE-8F74DEF2CFA6}" dt="2020-09-09T20:46:17.344" v="1663" actId="21"/>
          <ac:picMkLst>
            <pc:docMk/>
            <pc:sldMk cId="4063939883" sldId="256"/>
            <ac:picMk id="5" creationId="{4D49878B-F09A-4E34-99ED-2E7C742173C6}"/>
          </ac:picMkLst>
        </pc:picChg>
        <pc:picChg chg="add mod">
          <ac:chgData name="david dalsveen" userId="1bc9e0f3-63b8-43f3-87d9-c29a9f4159c1" providerId="ADAL" clId="{D42CF7C8-F478-4B2F-BFAE-8F74DEF2CFA6}" dt="2020-09-09T20:46:30.227" v="1665" actId="14100"/>
          <ac:picMkLst>
            <pc:docMk/>
            <pc:sldMk cId="4063939883" sldId="256"/>
            <ac:picMk id="7" creationId="{996BB33C-4F07-4DB3-8417-5C78C21036A7}"/>
          </ac:picMkLst>
        </pc:picChg>
      </pc:sldChg>
      <pc:sldChg chg="modSp mod">
        <pc:chgData name="david dalsveen" userId="1bc9e0f3-63b8-43f3-87d9-c29a9f4159c1" providerId="ADAL" clId="{D42CF7C8-F478-4B2F-BFAE-8F74DEF2CFA6}" dt="2020-09-09T15:51:02.139" v="1659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D42CF7C8-F478-4B2F-BFAE-8F74DEF2CFA6}" dt="2020-09-09T14:04:08.900" v="42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51:02.139" v="1659" actId="20577"/>
          <ac:spMkLst>
            <pc:docMk/>
            <pc:sldMk cId="1226514440" sldId="264"/>
            <ac:spMk id="15" creationId="{54497D69-439C-4E04-AB3B-CAA04057B828}"/>
          </ac:spMkLst>
        </pc:spChg>
      </pc:sldChg>
      <pc:sldChg chg="addSp delSp modSp mod">
        <pc:chgData name="david dalsveen" userId="1bc9e0f3-63b8-43f3-87d9-c29a9f4159c1" providerId="ADAL" clId="{D42CF7C8-F478-4B2F-BFAE-8F74DEF2CFA6}" dt="2020-09-09T14:10:09.692" v="423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D42CF7C8-F478-4B2F-BFAE-8F74DEF2CFA6}" dt="2020-09-09T14:04:41.648" v="45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4:10:09.692" v="423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D42CF7C8-F478-4B2F-BFAE-8F74DEF2CFA6}" dt="2020-09-09T13:59:54.306" v="25" actId="14100"/>
          <ac:picMkLst>
            <pc:docMk/>
            <pc:sldMk cId="1499107813" sldId="265"/>
            <ac:picMk id="5" creationId="{02C54354-DD1F-4ABE-A835-978FF64A2C7C}"/>
          </ac:picMkLst>
        </pc:picChg>
        <pc:picChg chg="del">
          <ac:chgData name="david dalsveen" userId="1bc9e0f3-63b8-43f3-87d9-c29a9f4159c1" providerId="ADAL" clId="{D42CF7C8-F478-4B2F-BFAE-8F74DEF2CFA6}" dt="2020-09-09T13:59:46.911" v="23" actId="21"/>
          <ac:picMkLst>
            <pc:docMk/>
            <pc:sldMk cId="1499107813" sldId="265"/>
            <ac:picMk id="6" creationId="{0255ABA0-57D5-4A43-A25A-29BF84C6774B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5:09:34.857" v="1633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D42CF7C8-F478-4B2F-BFAE-8F74DEF2CFA6}" dt="2020-09-09T14:05:09.053" v="52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09:34.857" v="1633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D42CF7C8-F478-4B2F-BFAE-8F74DEF2CFA6}" dt="2020-09-09T14:00:55.390" v="29" actId="14100"/>
          <ac:picMkLst>
            <pc:docMk/>
            <pc:sldMk cId="3051798843" sldId="266"/>
            <ac:picMk id="5" creationId="{AD3DF4D5-73BC-47E7-A122-E3D295ECA3EF}"/>
          </ac:picMkLst>
        </pc:picChg>
        <pc:picChg chg="del">
          <ac:chgData name="david dalsveen" userId="1bc9e0f3-63b8-43f3-87d9-c29a9f4159c1" providerId="ADAL" clId="{D42CF7C8-F478-4B2F-BFAE-8F74DEF2CFA6}" dt="2020-09-09T14:00:47.491" v="27" actId="21"/>
          <ac:picMkLst>
            <pc:docMk/>
            <pc:sldMk cId="3051798843" sldId="266"/>
            <ac:picMk id="6" creationId="{4367ED8A-0C13-4FE3-995A-12503E5CC658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4:58:15.438" v="943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D42CF7C8-F478-4B2F-BFAE-8F74DEF2CFA6}" dt="2020-09-09T14:05:58.716" v="68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4:58:15.438" v="943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D42CF7C8-F478-4B2F-BFAE-8F74DEF2CFA6}" dt="2020-09-09T14:01:54.198" v="31" actId="21"/>
          <ac:picMkLst>
            <pc:docMk/>
            <pc:sldMk cId="1354350229" sldId="267"/>
            <ac:picMk id="5" creationId="{57F5EA67-0633-4D8C-8AF6-2B5294913A89}"/>
          </ac:picMkLst>
        </pc:picChg>
        <pc:picChg chg="add mod">
          <ac:chgData name="david dalsveen" userId="1bc9e0f3-63b8-43f3-87d9-c29a9f4159c1" providerId="ADAL" clId="{D42CF7C8-F478-4B2F-BFAE-8F74DEF2CFA6}" dt="2020-09-09T14:02:12.445" v="35" actId="14100"/>
          <ac:picMkLst>
            <pc:docMk/>
            <pc:sldMk cId="1354350229" sldId="267"/>
            <ac:picMk id="6" creationId="{36CF6F53-B504-4BE3-A34B-A7640CB837CA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5:05:29.388" v="1465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D42CF7C8-F478-4B2F-BFAE-8F74DEF2CFA6}" dt="2020-09-09T14:06:21.036" v="72" actId="27636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05:29.388" v="1465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D42CF7C8-F478-4B2F-BFAE-8F74DEF2CFA6}" dt="2020-09-09T14:03:20.796" v="37" actId="21"/>
          <ac:picMkLst>
            <pc:docMk/>
            <pc:sldMk cId="2380276421" sldId="268"/>
            <ac:picMk id="5" creationId="{570B56E2-AA74-46E8-9D28-187C211FD712}"/>
          </ac:picMkLst>
        </pc:picChg>
        <pc:picChg chg="add mod">
          <ac:chgData name="david dalsveen" userId="1bc9e0f3-63b8-43f3-87d9-c29a9f4159c1" providerId="ADAL" clId="{D42CF7C8-F478-4B2F-BFAE-8F74DEF2CFA6}" dt="2020-09-09T14:03:31.948" v="39" actId="14100"/>
          <ac:picMkLst>
            <pc:docMk/>
            <pc:sldMk cId="2380276421" sldId="268"/>
            <ac:picMk id="6" creationId="{65CBAC23-0DA8-437E-89E9-1FE5D217251B}"/>
          </ac:picMkLst>
        </pc:picChg>
      </pc:sldChg>
    </pc:docChg>
  </pc:docChgLst>
  <pc:docChgLst>
    <pc:chgData name="david dalsveen" userId="1bc9e0f3-63b8-43f3-87d9-c29a9f4159c1" providerId="ADAL" clId="{322CB7F5-F3EF-F84E-A319-9AFE9F075AE7}"/>
    <pc:docChg chg="custSel modSld">
      <pc:chgData name="david dalsveen" userId="1bc9e0f3-63b8-43f3-87d9-c29a9f4159c1" providerId="ADAL" clId="{322CB7F5-F3EF-F84E-A319-9AFE9F075AE7}" dt="2021-11-21T00:02:54.526" v="2790" actId="20577"/>
      <pc:docMkLst>
        <pc:docMk/>
      </pc:docMkLst>
      <pc:sldChg chg="modSp mod">
        <pc:chgData name="david dalsveen" userId="1bc9e0f3-63b8-43f3-87d9-c29a9f4159c1" providerId="ADAL" clId="{322CB7F5-F3EF-F84E-A319-9AFE9F075AE7}" dt="2021-11-20T22:36:27.410" v="1446"/>
        <pc:sldMkLst>
          <pc:docMk/>
          <pc:sldMk cId="4063939883" sldId="256"/>
        </pc:sldMkLst>
        <pc:spChg chg="mod">
          <ac:chgData name="david dalsveen" userId="1bc9e0f3-63b8-43f3-87d9-c29a9f4159c1" providerId="ADAL" clId="{322CB7F5-F3EF-F84E-A319-9AFE9F075AE7}" dt="2021-11-20T22:36:27.410" v="1446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id dalsveen" userId="1bc9e0f3-63b8-43f3-87d9-c29a9f4159c1" providerId="ADAL" clId="{322CB7F5-F3EF-F84E-A319-9AFE9F075AE7}" dt="2021-11-20T22:53:38.088" v="1615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322CB7F5-F3EF-F84E-A319-9AFE9F075AE7}" dt="2021-11-20T22:41:29.901" v="1454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322CB7F5-F3EF-F84E-A319-9AFE9F075AE7}" dt="2021-11-20T22:47:30.698" v="1608" actId="2711"/>
          <ac:spMkLst>
            <pc:docMk/>
            <pc:sldMk cId="1226514440" sldId="264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322CB7F5-F3EF-F84E-A319-9AFE9F075AE7}" dt="2021-11-20T22:42:03.113" v="1455" actId="21"/>
          <ac:picMkLst>
            <pc:docMk/>
            <pc:sldMk cId="1226514440" sldId="264"/>
            <ac:picMk id="4" creationId="{D14889CD-D370-2E4A-8C11-E222E1CD7B18}"/>
          </ac:picMkLst>
        </pc:picChg>
        <pc:picChg chg="add mod">
          <ac:chgData name="david dalsveen" userId="1bc9e0f3-63b8-43f3-87d9-c29a9f4159c1" providerId="ADAL" clId="{322CB7F5-F3EF-F84E-A319-9AFE9F075AE7}" dt="2021-11-20T22:53:38.088" v="1615" actId="14100"/>
          <ac:picMkLst>
            <pc:docMk/>
            <pc:sldMk cId="1226514440" sldId="264"/>
            <ac:picMk id="5" creationId="{82FFF6F1-5166-8748-99A6-596CC289DC3D}"/>
          </ac:picMkLst>
        </pc:picChg>
        <pc:picChg chg="del">
          <ac:chgData name="david dalsveen" userId="1bc9e0f3-63b8-43f3-87d9-c29a9f4159c1" providerId="ADAL" clId="{322CB7F5-F3EF-F84E-A319-9AFE9F075AE7}" dt="2021-10-02T19:58:33.187" v="22" actId="21"/>
          <ac:picMkLst>
            <pc:docMk/>
            <pc:sldMk cId="1226514440" sldId="264"/>
            <ac:picMk id="6" creationId="{2EF8D858-F1F0-184F-B245-948A3174FE0C}"/>
          </ac:picMkLst>
        </pc:picChg>
      </pc:sldChg>
      <pc:sldChg chg="addSp delSp modSp mod">
        <pc:chgData name="david dalsveen" userId="1bc9e0f3-63b8-43f3-87d9-c29a9f4159c1" providerId="ADAL" clId="{322CB7F5-F3EF-F84E-A319-9AFE9F075AE7}" dt="2021-11-20T23:09:10.793" v="1775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322CB7F5-F3EF-F84E-A319-9AFE9F075AE7}" dt="2021-11-20T22:57:50.707" v="162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322CB7F5-F3EF-F84E-A319-9AFE9F075AE7}" dt="2021-11-20T23:05:43.503" v="1770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322CB7F5-F3EF-F84E-A319-9AFE9F075AE7}" dt="2021-11-20T23:09:10.793" v="1775" actId="14100"/>
          <ac:picMkLst>
            <pc:docMk/>
            <pc:sldMk cId="1499107813" sldId="265"/>
            <ac:picMk id="4" creationId="{A594305F-0638-8044-8CA5-5531E75030BE}"/>
          </ac:picMkLst>
        </pc:picChg>
        <pc:picChg chg="del">
          <ac:chgData name="david dalsveen" userId="1bc9e0f3-63b8-43f3-87d9-c29a9f4159c1" providerId="ADAL" clId="{322CB7F5-F3EF-F84E-A319-9AFE9F075AE7}" dt="2021-11-20T22:49:51.940" v="1609" actId="21"/>
          <ac:picMkLst>
            <pc:docMk/>
            <pc:sldMk cId="1499107813" sldId="265"/>
            <ac:picMk id="7" creationId="{3D6722D8-3C98-1D4F-A94A-107FEEC8A813}"/>
          </ac:picMkLst>
        </pc:picChg>
      </pc:sldChg>
      <pc:sldChg chg="addSp delSp modSp mod">
        <pc:chgData name="david dalsveen" userId="1bc9e0f3-63b8-43f3-87d9-c29a9f4159c1" providerId="ADAL" clId="{322CB7F5-F3EF-F84E-A319-9AFE9F075AE7}" dt="2021-11-21T00:02:54.526" v="2790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322CB7F5-F3EF-F84E-A319-9AFE9F075AE7}" dt="2021-11-20T23:42:04.509" v="2416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322CB7F5-F3EF-F84E-A319-9AFE9F075AE7}" dt="2021-11-21T00:02:54.526" v="2790" actId="20577"/>
          <ac:spMkLst>
            <pc:docMk/>
            <pc:sldMk cId="2380276421" sldId="268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322CB7F5-F3EF-F84E-A319-9AFE9F075AE7}" dt="2021-11-20T22:50:04.524" v="1612" actId="21"/>
          <ac:picMkLst>
            <pc:docMk/>
            <pc:sldMk cId="2380276421" sldId="268"/>
            <ac:picMk id="4" creationId="{31210115-4516-E540-BC2F-C483E3109456}"/>
          </ac:picMkLst>
        </pc:picChg>
        <pc:picChg chg="del">
          <ac:chgData name="david dalsveen" userId="1bc9e0f3-63b8-43f3-87d9-c29a9f4159c1" providerId="ADAL" clId="{322CB7F5-F3EF-F84E-A319-9AFE9F075AE7}" dt="2021-10-02T20:19:40.114" v="1154" actId="21"/>
          <ac:picMkLst>
            <pc:docMk/>
            <pc:sldMk cId="2380276421" sldId="268"/>
            <ac:picMk id="5" creationId="{06677470-B36E-B447-94F5-37B2CB56545A}"/>
          </ac:picMkLst>
        </pc:picChg>
        <pc:picChg chg="add mod">
          <ac:chgData name="david dalsveen" userId="1bc9e0f3-63b8-43f3-87d9-c29a9f4159c1" providerId="ADAL" clId="{322CB7F5-F3EF-F84E-A319-9AFE9F075AE7}" dt="2021-11-21T00:02:31.631" v="2786" actId="14100"/>
          <ac:picMkLst>
            <pc:docMk/>
            <pc:sldMk cId="2380276421" sldId="268"/>
            <ac:picMk id="5" creationId="{0E6322B7-A281-6343-B448-4C3404C2F65F}"/>
          </ac:picMkLst>
        </pc:picChg>
      </pc:sldChg>
      <pc:sldChg chg="addSp delSp modSp mod">
        <pc:chgData name="david dalsveen" userId="1bc9e0f3-63b8-43f3-87d9-c29a9f4159c1" providerId="ADAL" clId="{322CB7F5-F3EF-F84E-A319-9AFE9F075AE7}" dt="2021-11-20T23:22:46.366" v="2067" actId="14100"/>
        <pc:sldMkLst>
          <pc:docMk/>
          <pc:sldMk cId="1005863436" sldId="269"/>
        </pc:sldMkLst>
        <pc:spChg chg="mod">
          <ac:chgData name="david dalsveen" userId="1bc9e0f3-63b8-43f3-87d9-c29a9f4159c1" providerId="ADAL" clId="{322CB7F5-F3EF-F84E-A319-9AFE9F075AE7}" dt="2021-11-20T23:10:47.049" v="1779" actId="27636"/>
          <ac:spMkLst>
            <pc:docMk/>
            <pc:sldMk cId="1005863436" sldId="269"/>
            <ac:spMk id="2" creationId="{FA2C910C-20A3-493C-AFCB-9366AF6F8D13}"/>
          </ac:spMkLst>
        </pc:spChg>
        <pc:spChg chg="mod">
          <ac:chgData name="david dalsveen" userId="1bc9e0f3-63b8-43f3-87d9-c29a9f4159c1" providerId="ADAL" clId="{322CB7F5-F3EF-F84E-A319-9AFE9F075AE7}" dt="2021-11-20T23:21:56.436" v="2062" actId="20577"/>
          <ac:spMkLst>
            <pc:docMk/>
            <pc:sldMk cId="1005863436" sldId="269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322CB7F5-F3EF-F84E-A319-9AFE9F075AE7}" dt="2021-11-20T22:49:55.866" v="1610" actId="21"/>
          <ac:picMkLst>
            <pc:docMk/>
            <pc:sldMk cId="1005863436" sldId="269"/>
            <ac:picMk id="3" creationId="{E45300E3-B8D4-1649-80A6-7DC10F5BA2DE}"/>
          </ac:picMkLst>
        </pc:picChg>
        <pc:picChg chg="add mod">
          <ac:chgData name="david dalsveen" userId="1bc9e0f3-63b8-43f3-87d9-c29a9f4159c1" providerId="ADAL" clId="{322CB7F5-F3EF-F84E-A319-9AFE9F075AE7}" dt="2021-11-20T23:22:46.366" v="2067" actId="14100"/>
          <ac:picMkLst>
            <pc:docMk/>
            <pc:sldMk cId="1005863436" sldId="269"/>
            <ac:picMk id="4" creationId="{06EEE484-BE88-8149-B21D-7B9A6374EE81}"/>
          </ac:picMkLst>
        </pc:picChg>
        <pc:picChg chg="del">
          <ac:chgData name="david dalsveen" userId="1bc9e0f3-63b8-43f3-87d9-c29a9f4159c1" providerId="ADAL" clId="{322CB7F5-F3EF-F84E-A319-9AFE9F075AE7}" dt="2021-10-02T20:06:52.048" v="533" actId="21"/>
          <ac:picMkLst>
            <pc:docMk/>
            <pc:sldMk cId="1005863436" sldId="269"/>
            <ac:picMk id="6" creationId="{B30B21EF-DF4B-2B40-B636-E87BA5354C38}"/>
          </ac:picMkLst>
        </pc:picChg>
      </pc:sldChg>
      <pc:sldChg chg="addSp delSp modSp mod">
        <pc:chgData name="david dalsveen" userId="1bc9e0f3-63b8-43f3-87d9-c29a9f4159c1" providerId="ADAL" clId="{322CB7F5-F3EF-F84E-A319-9AFE9F075AE7}" dt="2021-11-20T23:38:28.053" v="2410" actId="14100"/>
        <pc:sldMkLst>
          <pc:docMk/>
          <pc:sldMk cId="3073151578" sldId="270"/>
        </pc:sldMkLst>
        <pc:spChg chg="mod">
          <ac:chgData name="david dalsveen" userId="1bc9e0f3-63b8-43f3-87d9-c29a9f4159c1" providerId="ADAL" clId="{322CB7F5-F3EF-F84E-A319-9AFE9F075AE7}" dt="2021-11-20T23:25:26.649" v="2071" actId="14100"/>
          <ac:spMkLst>
            <pc:docMk/>
            <pc:sldMk cId="3073151578" sldId="270"/>
            <ac:spMk id="2" creationId="{FA2C910C-20A3-493C-AFCB-9366AF6F8D13}"/>
          </ac:spMkLst>
        </pc:spChg>
        <pc:spChg chg="mod">
          <ac:chgData name="david dalsveen" userId="1bc9e0f3-63b8-43f3-87d9-c29a9f4159c1" providerId="ADAL" clId="{322CB7F5-F3EF-F84E-A319-9AFE9F075AE7}" dt="2021-11-20T23:32:58.693" v="2401" actId="20577"/>
          <ac:spMkLst>
            <pc:docMk/>
            <pc:sldMk cId="3073151578" sldId="270"/>
            <ac:spMk id="15" creationId="{54497D69-439C-4E04-AB3B-CAA04057B828}"/>
          </ac:spMkLst>
        </pc:spChg>
        <pc:spChg chg="del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36" creationId="{2C9A9DA9-7DC8-488B-A882-123947B0F3D9}"/>
          </ac:spMkLst>
        </pc:spChg>
        <pc:spChg chg="del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38" creationId="{57F6BDD4-E066-4008-8011-6CC31AEB4556}"/>
          </ac:spMkLst>
        </pc:spChg>
        <pc:spChg chg="del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40" creationId="{2711A8FB-68FC-45FC-B01E-38F809E2D439}"/>
          </ac:spMkLst>
        </pc:spChg>
        <pc:spChg chg="del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42" creationId="{2A865FE3-5FC9-4049-87CF-30019C46C0F5}"/>
          </ac:spMkLst>
        </pc:spChg>
        <pc:spChg chg="add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47" creationId="{2C9A9DA9-7DC8-488B-A882-123947B0F3D9}"/>
          </ac:spMkLst>
        </pc:spChg>
        <pc:spChg chg="add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49" creationId="{57F6BDD4-E066-4008-8011-6CC31AEB4556}"/>
          </ac:spMkLst>
        </pc:spChg>
        <pc:spChg chg="add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51" creationId="{2711A8FB-68FC-45FC-B01E-38F809E2D439}"/>
          </ac:spMkLst>
        </pc:spChg>
        <pc:spChg chg="add">
          <ac:chgData name="david dalsveen" userId="1bc9e0f3-63b8-43f3-87d9-c29a9f4159c1" providerId="ADAL" clId="{322CB7F5-F3EF-F84E-A319-9AFE9F075AE7}" dt="2021-10-02T20:18:16.839" v="1146" actId="26606"/>
          <ac:spMkLst>
            <pc:docMk/>
            <pc:sldMk cId="3073151578" sldId="270"/>
            <ac:spMk id="53" creationId="{2A865FE3-5FC9-4049-87CF-30019C46C0F5}"/>
          </ac:spMkLst>
        </pc:spChg>
        <pc:picChg chg="add del mod">
          <ac:chgData name="david dalsveen" userId="1bc9e0f3-63b8-43f3-87d9-c29a9f4159c1" providerId="ADAL" clId="{322CB7F5-F3EF-F84E-A319-9AFE9F075AE7}" dt="2021-11-20T22:49:59.351" v="1611" actId="21"/>
          <ac:picMkLst>
            <pc:docMk/>
            <pc:sldMk cId="3073151578" sldId="270"/>
            <ac:picMk id="3" creationId="{2D84AD01-7F05-184E-B1AD-636F79EDCF77}"/>
          </ac:picMkLst>
        </pc:picChg>
        <pc:picChg chg="add del mod">
          <ac:chgData name="david dalsveen" userId="1bc9e0f3-63b8-43f3-87d9-c29a9f4159c1" providerId="ADAL" clId="{322CB7F5-F3EF-F84E-A319-9AFE9F075AE7}" dt="2021-11-20T23:38:09.792" v="2406" actId="21"/>
          <ac:picMkLst>
            <pc:docMk/>
            <pc:sldMk cId="3073151578" sldId="270"/>
            <ac:picMk id="4" creationId="{4A629511-EAA5-2042-88DD-16A06B45DBC7}"/>
          </ac:picMkLst>
        </pc:picChg>
        <pc:picChg chg="add mod">
          <ac:chgData name="david dalsveen" userId="1bc9e0f3-63b8-43f3-87d9-c29a9f4159c1" providerId="ADAL" clId="{322CB7F5-F3EF-F84E-A319-9AFE9F075AE7}" dt="2021-11-20T23:38:28.053" v="2410" actId="14100"/>
          <ac:picMkLst>
            <pc:docMk/>
            <pc:sldMk cId="3073151578" sldId="270"/>
            <ac:picMk id="5" creationId="{648007EA-1BB6-3C48-8C3B-51FC52D2C41A}"/>
          </ac:picMkLst>
        </pc:picChg>
        <pc:picChg chg="del">
          <ac:chgData name="david dalsveen" userId="1bc9e0f3-63b8-43f3-87d9-c29a9f4159c1" providerId="ADAL" clId="{322CB7F5-F3EF-F84E-A319-9AFE9F075AE7}" dt="2021-10-02T20:13:50.068" v="830" actId="21"/>
          <ac:picMkLst>
            <pc:docMk/>
            <pc:sldMk cId="3073151578" sldId="270"/>
            <ac:picMk id="6" creationId="{FB33AD58-43F1-6C44-BC0A-DC2695AA9274}"/>
          </ac:picMkLst>
        </pc:picChg>
      </pc:sldChg>
      <pc:sldChg chg="addSp delSp modSp mod">
        <pc:chgData name="david dalsveen" userId="1bc9e0f3-63b8-43f3-87d9-c29a9f4159c1" providerId="ADAL" clId="{322CB7F5-F3EF-F84E-A319-9AFE9F075AE7}" dt="2021-11-20T22:37:37.026" v="1451" actId="14100"/>
        <pc:sldMkLst>
          <pc:docMk/>
          <pc:sldMk cId="474573165" sldId="271"/>
        </pc:sldMkLst>
        <pc:spChg chg="add del mod">
          <ac:chgData name="david dalsveen" userId="1bc9e0f3-63b8-43f3-87d9-c29a9f4159c1" providerId="ADAL" clId="{322CB7F5-F3EF-F84E-A319-9AFE9F075AE7}" dt="2021-11-20T22:37:09.255" v="1447"/>
          <ac:spMkLst>
            <pc:docMk/>
            <pc:sldMk cId="474573165" sldId="271"/>
            <ac:spMk id="6" creationId="{F6FB5F8A-BF2B-AA4B-B1A5-BC6C94747235}"/>
          </ac:spMkLst>
        </pc:spChg>
        <pc:picChg chg="del">
          <ac:chgData name="david dalsveen" userId="1bc9e0f3-63b8-43f3-87d9-c29a9f4159c1" providerId="ADAL" clId="{322CB7F5-F3EF-F84E-A319-9AFE9F075AE7}" dt="2021-10-02T19:57:12.654" v="9" actId="21"/>
          <ac:picMkLst>
            <pc:docMk/>
            <pc:sldMk cId="474573165" sldId="271"/>
            <ac:picMk id="4" creationId="{C4F5176F-0F0D-124D-8147-AB7F42895597}"/>
          </ac:picMkLst>
        </pc:picChg>
        <pc:picChg chg="add del mod">
          <ac:chgData name="david dalsveen" userId="1bc9e0f3-63b8-43f3-87d9-c29a9f4159c1" providerId="ADAL" clId="{322CB7F5-F3EF-F84E-A319-9AFE9F075AE7}" dt="2021-11-20T22:37:24.720" v="1448" actId="21"/>
          <ac:picMkLst>
            <pc:docMk/>
            <pc:sldMk cId="474573165" sldId="271"/>
            <ac:picMk id="5" creationId="{B8EFA69D-15E0-3546-A632-F88F5AA59766}"/>
          </ac:picMkLst>
        </pc:picChg>
        <pc:picChg chg="add mod">
          <ac:chgData name="david dalsveen" userId="1bc9e0f3-63b8-43f3-87d9-c29a9f4159c1" providerId="ADAL" clId="{322CB7F5-F3EF-F84E-A319-9AFE9F075AE7}" dt="2021-11-20T22:37:37.026" v="1451" actId="14100"/>
          <ac:picMkLst>
            <pc:docMk/>
            <pc:sldMk cId="474573165" sldId="271"/>
            <ac:picMk id="7" creationId="{CFA20A85-68D0-EF4A-BDE2-BCC5EE38B9E3}"/>
          </ac:picMkLst>
        </pc:picChg>
      </pc:sldChg>
    </pc:docChg>
  </pc:docChgLst>
  <pc:docChgLst>
    <pc:chgData name="david dalsveen" userId="1bc9e0f3-63b8-43f3-87d9-c29a9f4159c1" providerId="ADAL" clId="{8723A59A-04B2-480A-A8DF-762BED46A475}"/>
    <pc:docChg chg="undo custSel mod modSld">
      <pc:chgData name="david dalsveen" userId="1bc9e0f3-63b8-43f3-87d9-c29a9f4159c1" providerId="ADAL" clId="{8723A59A-04B2-480A-A8DF-762BED46A475}" dt="2020-09-02T21:46:20.421" v="1435" actId="14100"/>
      <pc:docMkLst>
        <pc:docMk/>
      </pc:docMkLst>
      <pc:sldChg chg="addSp delSp modSp mod setBg">
        <pc:chgData name="david dalsveen" userId="1bc9e0f3-63b8-43f3-87d9-c29a9f4159c1" providerId="ADAL" clId="{8723A59A-04B2-480A-A8DF-762BED46A475}" dt="2020-09-02T21:23:58.247" v="5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" creationId="{1C265080-7784-47AD-95CE-A9F66BD5AE31}"/>
          </ac:spMkLst>
        </pc:spChg>
        <pc:spChg chg="mod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3" creationId="{DD08DAF7-F016-4B43-9683-C9BBDCD07990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9" creationId="{E91DC736-0EF8-4F87-9146-EBF1D2EE4D3D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1" creationId="{097CD68E-23E3-4007-8847-CD0944C4F7BE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3" creationId="{AF2F604E-43BE-4DC3-B983-E071523364F8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5" creationId="{08C9B587-E65E-4B52-B37C-ABEBB6E87928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0" creationId="{8C886788-700E-4D20-9F80-E0E96837A203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2" creationId="{1850674C-4E08-4C62-A3E2-6337FE4F7D86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4" creationId="{BCE4FF05-2B0C-4C97-A9B4-E163085A90E1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6" creationId="{529C2A7A-A6B6-4A56-B11C-8E967D88A60D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8" creationId="{FDBD7205-E536-4134-8768-AC3E1A3C5E59}"/>
          </ac:spMkLst>
        </pc:spChg>
        <pc:picChg chg="add mod ord">
          <ac:chgData name="david dalsveen" userId="1bc9e0f3-63b8-43f3-87d9-c29a9f4159c1" providerId="ADAL" clId="{8723A59A-04B2-480A-A8DF-762BED46A475}" dt="2020-09-02T21:23:58.247" v="56" actId="14100"/>
          <ac:picMkLst>
            <pc:docMk/>
            <pc:sldMk cId="4063939883" sldId="256"/>
            <ac:picMk id="5" creationId="{4D49878B-F09A-4E34-99ED-2E7C742173C6}"/>
          </ac:picMkLst>
        </pc:picChg>
        <pc:picChg chg="mod">
          <ac:chgData name="david dalsveen" userId="1bc9e0f3-63b8-43f3-87d9-c29a9f4159c1" providerId="ADAL" clId="{8723A59A-04B2-480A-A8DF-762BED46A475}" dt="2020-09-02T21:23:28.488" v="51" actId="26606"/>
          <ac:picMkLst>
            <pc:docMk/>
            <pc:sldMk cId="4063939883" sldId="256"/>
            <ac:picMk id="6" creationId="{4E2EFA48-108D-43F0-9F7E-B9FB42F28287}"/>
          </ac:picMkLst>
        </pc:picChg>
        <pc:picChg chg="add del mod">
          <ac:chgData name="david dalsveen" userId="1bc9e0f3-63b8-43f3-87d9-c29a9f4159c1" providerId="ADAL" clId="{8723A59A-04B2-480A-A8DF-762BED46A475}" dt="2020-09-02T21:23:37.733" v="52" actId="21"/>
          <ac:picMkLst>
            <pc:docMk/>
            <pc:sldMk cId="4063939883" sldId="256"/>
            <ac:picMk id="10" creationId="{6D5B657C-741E-4DEC-AC5E-02A094093C69}"/>
          </ac:picMkLst>
        </pc:picChg>
      </pc:sldChg>
      <pc:sldChg chg="modSp mod">
        <pc:chgData name="david dalsveen" userId="1bc9e0f3-63b8-43f3-87d9-c29a9f4159c1" providerId="ADAL" clId="{8723A59A-04B2-480A-A8DF-762BED46A475}" dt="2020-09-02T21:27:27.975" v="446" actId="27636"/>
        <pc:sldMkLst>
          <pc:docMk/>
          <pc:sldMk cId="1226514440" sldId="264"/>
        </pc:sldMkLst>
        <pc:spChg chg="mod">
          <ac:chgData name="david dalsveen" userId="1bc9e0f3-63b8-43f3-87d9-c29a9f4159c1" providerId="ADAL" clId="{8723A59A-04B2-480A-A8DF-762BED46A475}" dt="2020-09-02T21:24:35.598" v="59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27:27.975" v="446" actId="27636"/>
          <ac:spMkLst>
            <pc:docMk/>
            <pc:sldMk cId="1226514440" sldId="264"/>
            <ac:spMk id="15" creationId="{54497D69-439C-4E04-AB3B-CAA04057B828}"/>
          </ac:spMkLst>
        </pc:spChg>
        <pc:picChg chg="mod">
          <ac:chgData name="david dalsveen" userId="1bc9e0f3-63b8-43f3-87d9-c29a9f4159c1" providerId="ADAL" clId="{8723A59A-04B2-480A-A8DF-762BED46A475}" dt="2020-09-02T21:25:05.365" v="100" actId="14100"/>
          <ac:picMkLst>
            <pc:docMk/>
            <pc:sldMk cId="1226514440" sldId="264"/>
            <ac:picMk id="5" creationId="{29F03E29-DE7C-4C71-B448-B24F72E74506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32:05.295" v="745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8723A59A-04B2-480A-A8DF-762BED46A475}" dt="2020-09-02T21:28:07.159" v="450" actId="14100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30:18.590" v="741" actId="27636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8723A59A-04B2-480A-A8DF-762BED46A475}" dt="2020-09-02T21:31:55.901" v="743" actId="21"/>
          <ac:picMkLst>
            <pc:docMk/>
            <pc:sldMk cId="1499107813" sldId="265"/>
            <ac:picMk id="5" creationId="{42D91CB5-1C29-462E-8DE8-E3B3B2B13228}"/>
          </ac:picMkLst>
        </pc:picChg>
        <pc:picChg chg="add mod">
          <ac:chgData name="david dalsveen" userId="1bc9e0f3-63b8-43f3-87d9-c29a9f4159c1" providerId="ADAL" clId="{8723A59A-04B2-480A-A8DF-762BED46A475}" dt="2020-09-02T21:32:05.295" v="745" actId="14100"/>
          <ac:picMkLst>
            <pc:docMk/>
            <pc:sldMk cId="1499107813" sldId="265"/>
            <ac:picMk id="6" creationId="{0255ABA0-57D5-4A43-A25A-29BF84C6774B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37:34.920" v="1047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8723A59A-04B2-480A-A8DF-762BED46A475}" dt="2020-09-02T21:35:09.203" v="7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37:34.920" v="1047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8723A59A-04B2-480A-A8DF-762BED46A475}" dt="2020-09-02T21:34:35.353" v="750" actId="21"/>
          <ac:picMkLst>
            <pc:docMk/>
            <pc:sldMk cId="3051798843" sldId="266"/>
            <ac:picMk id="5" creationId="{BCBBB31F-C64D-43D3-AC1C-6F5DF88D1B4B}"/>
          </ac:picMkLst>
        </pc:picChg>
        <pc:picChg chg="add mod">
          <ac:chgData name="david dalsveen" userId="1bc9e0f3-63b8-43f3-87d9-c29a9f4159c1" providerId="ADAL" clId="{8723A59A-04B2-480A-A8DF-762BED46A475}" dt="2020-09-02T21:34:39.261" v="751" actId="14100"/>
          <ac:picMkLst>
            <pc:docMk/>
            <pc:sldMk cId="3051798843" sldId="266"/>
            <ac:picMk id="6" creationId="{4367ED8A-0C13-4FE3-995A-12503E5CC658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44:24.621" v="1429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8723A59A-04B2-480A-A8DF-762BED46A475}" dt="2020-09-02T21:38:38.177" v="1053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40:06.911" v="1288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8723A59A-04B2-480A-A8DF-762BED46A475}" dt="2020-09-02T21:44:24.621" v="1429" actId="14100"/>
          <ac:picMkLst>
            <pc:docMk/>
            <pc:sldMk cId="1354350229" sldId="267"/>
            <ac:picMk id="5" creationId="{57F5EA67-0633-4D8C-8AF6-2B5294913A89}"/>
          </ac:picMkLst>
        </pc:picChg>
        <pc:picChg chg="del">
          <ac:chgData name="david dalsveen" userId="1bc9e0f3-63b8-43f3-87d9-c29a9f4159c1" providerId="ADAL" clId="{8723A59A-04B2-480A-A8DF-762BED46A475}" dt="2020-09-02T21:43:10.849" v="1424" actId="21"/>
          <ac:picMkLst>
            <pc:docMk/>
            <pc:sldMk cId="1354350229" sldId="267"/>
            <ac:picMk id="8" creationId="{0B96C82B-C6DB-46EF-ABEF-A3CF1BE6C8E3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46:20.421" v="1435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8723A59A-04B2-480A-A8DF-762BED46A475}" dt="2020-09-02T21:41:48.391" v="1296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42:49.147" v="1423" actId="27636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8723A59A-04B2-480A-A8DF-762BED46A475}" dt="2020-09-02T21:46:20.421" v="1435" actId="14100"/>
          <ac:picMkLst>
            <pc:docMk/>
            <pc:sldMk cId="2380276421" sldId="268"/>
            <ac:picMk id="5" creationId="{570B56E2-AA74-46E8-9D28-187C211FD712}"/>
          </ac:picMkLst>
        </pc:picChg>
        <pc:picChg chg="del">
          <ac:chgData name="david dalsveen" userId="1bc9e0f3-63b8-43f3-87d9-c29a9f4159c1" providerId="ADAL" clId="{8723A59A-04B2-480A-A8DF-762BED46A475}" dt="2020-09-02T21:46:03.118" v="1431" actId="21"/>
          <ac:picMkLst>
            <pc:docMk/>
            <pc:sldMk cId="2380276421" sldId="268"/>
            <ac:picMk id="10" creationId="{EDE7D06A-BE07-43E1-855E-29ED88445199}"/>
          </ac:picMkLst>
        </pc:picChg>
      </pc:sldChg>
    </pc:docChg>
  </pc:docChgLst>
  <pc:docChgLst>
    <pc:chgData name="dave Dalsveen" userId="039815d45609d4df" providerId="LiveId" clId="{6F971B12-4755-4DE6-9895-0632F08A3881}"/>
    <pc:docChg chg="undo custSel mod modSld">
      <pc:chgData name="dave Dalsveen" userId="039815d45609d4df" providerId="LiveId" clId="{6F971B12-4755-4DE6-9895-0632F08A3881}" dt="2020-06-13T00:43:17.511" v="1274" actId="14100"/>
      <pc:docMkLst>
        <pc:docMk/>
      </pc:docMkLst>
      <pc:sldChg chg="modSp mod">
        <pc:chgData name="dave Dalsveen" userId="039815d45609d4df" providerId="LiveId" clId="{6F971B12-4755-4DE6-9895-0632F08A3881}" dt="2020-06-13T00:04:28.575" v="60" actId="20577"/>
        <pc:sldMkLst>
          <pc:docMk/>
          <pc:sldMk cId="4063939883" sldId="256"/>
        </pc:sldMkLst>
        <pc:spChg chg="mod">
          <ac:chgData name="dave Dalsveen" userId="039815d45609d4df" providerId="LiveId" clId="{6F971B12-4755-4DE6-9895-0632F08A3881}" dt="2020-06-13T00:04:28.575" v="60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6F971B12-4755-4DE6-9895-0632F08A3881}" dt="2020-06-13T00:26:00.570" v="577" actId="27636"/>
        <pc:sldMkLst>
          <pc:docMk/>
          <pc:sldMk cId="3647716643" sldId="258"/>
        </pc:sldMkLst>
        <pc:spChg chg="mod">
          <ac:chgData name="dave Dalsveen" userId="039815d45609d4df" providerId="LiveId" clId="{6F971B12-4755-4DE6-9895-0632F08A3881}" dt="2020-06-13T00:26:00.570" v="577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15:39.870" v="202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13:45.787" v="74" actId="21"/>
          <ac:picMkLst>
            <pc:docMk/>
            <pc:sldMk cId="3647716643" sldId="258"/>
            <ac:picMk id="4" creationId="{A6CC9296-F31B-4AB0-BE19-4EA729A1A202}"/>
          </ac:picMkLst>
        </pc:picChg>
        <pc:picChg chg="add del mod">
          <ac:chgData name="dave Dalsveen" userId="039815d45609d4df" providerId="LiveId" clId="{6F971B12-4755-4DE6-9895-0632F08A3881}" dt="2020-06-13T00:22:33.464" v="550" actId="21"/>
          <ac:picMkLst>
            <pc:docMk/>
            <pc:sldMk cId="3647716643" sldId="258"/>
            <ac:picMk id="5" creationId="{65739B11-BEDF-4E39-B918-AF5A0450DF0C}"/>
          </ac:picMkLst>
        </pc:picChg>
        <pc:picChg chg="add del mod">
          <ac:chgData name="dave Dalsveen" userId="039815d45609d4df" providerId="LiveId" clId="{6F971B12-4755-4DE6-9895-0632F08A3881}" dt="2020-06-13T00:22:43.694" v="553" actId="21"/>
          <ac:picMkLst>
            <pc:docMk/>
            <pc:sldMk cId="3647716643" sldId="258"/>
            <ac:picMk id="7" creationId="{2A780204-3072-4BC9-ACE9-4CBA7ECED917}"/>
          </ac:picMkLst>
        </pc:picChg>
        <pc:picChg chg="add mod">
          <ac:chgData name="dave Dalsveen" userId="039815d45609d4df" providerId="LiveId" clId="{6F971B12-4755-4DE6-9895-0632F08A3881}" dt="2020-06-13T00:23:11.095" v="559" actId="14100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25:39.870" v="575" actId="20577"/>
        <pc:sldMkLst>
          <pc:docMk/>
          <pc:sldMk cId="1226514440" sldId="264"/>
        </pc:sldMkLst>
        <pc:spChg chg="mod">
          <ac:chgData name="dave Dalsveen" userId="039815d45609d4df" providerId="LiveId" clId="{6F971B12-4755-4DE6-9895-0632F08A3881}" dt="2020-06-13T00:25:39.870" v="575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20:48.487" v="538" actId="20577"/>
          <ac:spMkLst>
            <pc:docMk/>
            <pc:sldMk cId="1226514440" sldId="264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2" creationId="{7A5F0580-5EE9-419F-96EE-B6529EF6E7D0}"/>
          </ac:spMkLst>
        </pc:spChg>
        <pc:picChg chg="add mod ord">
          <ac:chgData name="dave Dalsveen" userId="039815d45609d4df" providerId="LiveId" clId="{6F971B12-4755-4DE6-9895-0632F08A3881}" dt="2020-06-13T00:23:55.069" v="565" actId="26606"/>
          <ac:picMkLst>
            <pc:docMk/>
            <pc:sldMk cId="1226514440" sldId="264"/>
            <ac:picMk id="5" creationId="{1987B614-9844-4240-9E27-769F8C6A4A2C}"/>
          </ac:picMkLst>
        </pc:picChg>
        <pc:picChg chg="del">
          <ac:chgData name="dave Dalsveen" userId="039815d45609d4df" providerId="LiveId" clId="{6F971B12-4755-4DE6-9895-0632F08A3881}" dt="2020-06-13T00:21:04.117" v="547" actId="21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6F971B12-4755-4DE6-9895-0632F08A3881}" dt="2020-06-13T00:31:42.463" v="793" actId="14100"/>
        <pc:sldMkLst>
          <pc:docMk/>
          <pc:sldMk cId="1499107813" sldId="265"/>
        </pc:sldMkLst>
        <pc:spChg chg="mod">
          <ac:chgData name="dave Dalsveen" userId="039815d45609d4df" providerId="LiveId" clId="{6F971B12-4755-4DE6-9895-0632F08A3881}" dt="2020-06-13T00:25:28.287" v="56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8:15.686" v="780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6F971B12-4755-4DE6-9895-0632F08A3881}" dt="2020-06-13T00:31:27.218" v="790" actId="21"/>
          <ac:picMkLst>
            <pc:docMk/>
            <pc:sldMk cId="1499107813" sldId="265"/>
            <ac:picMk id="4" creationId="{805CF4C0-C383-4223-8EF1-E0B45DE83D94}"/>
          </ac:picMkLst>
        </pc:picChg>
        <pc:picChg chg="add mod">
          <ac:chgData name="dave Dalsveen" userId="039815d45609d4df" providerId="LiveId" clId="{6F971B12-4755-4DE6-9895-0632F08A3881}" dt="2020-06-13T00:31:42.463" v="793" actId="14100"/>
          <ac:picMkLst>
            <pc:docMk/>
            <pc:sldMk cId="1499107813" sldId="265"/>
            <ac:picMk id="5" creationId="{0E1F6915-ECA6-4096-AB24-7281642C4AE4}"/>
          </ac:picMkLst>
        </pc:picChg>
        <pc:picChg chg="del">
          <ac:chgData name="dave Dalsveen" userId="039815d45609d4df" providerId="LiveId" clId="{6F971B12-4755-4DE6-9895-0632F08A3881}" dt="2020-06-13T00:30:16.920" v="784" actId="21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37:42.944" v="983" actId="14100"/>
        <pc:sldMkLst>
          <pc:docMk/>
          <pc:sldMk cId="3051798843" sldId="266"/>
        </pc:sldMkLst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36:44.497" v="980" actId="20577"/>
          <ac:spMkLst>
            <pc:docMk/>
            <pc:sldMk cId="3051798843" sldId="266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2" creationId="{7A5F0580-5EE9-419F-96EE-B6529EF6E7D0}"/>
          </ac:spMkLst>
        </pc:spChg>
        <pc:picChg chg="add mod">
          <ac:chgData name="dave Dalsveen" userId="039815d45609d4df" providerId="LiveId" clId="{6F971B12-4755-4DE6-9895-0632F08A3881}" dt="2020-06-13T00:37:42.944" v="983" actId="14100"/>
          <ac:picMkLst>
            <pc:docMk/>
            <pc:sldMk cId="3051798843" sldId="266"/>
            <ac:picMk id="4" creationId="{E02F04C0-5B82-4199-9026-17877F0B16AC}"/>
          </ac:picMkLst>
        </pc:picChg>
        <pc:picChg chg="del mod ord">
          <ac:chgData name="dave Dalsveen" userId="039815d45609d4df" providerId="LiveId" clId="{6F971B12-4755-4DE6-9895-0632F08A3881}" dt="2020-06-13T00:32:07.660" v="794" actId="2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">
        <pc:chgData name="dave Dalsveen" userId="039815d45609d4df" providerId="LiveId" clId="{6F971B12-4755-4DE6-9895-0632F08A3881}" dt="2020-06-13T00:43:17.511" v="1274" actId="14100"/>
        <pc:sldMkLst>
          <pc:docMk/>
          <pc:sldMk cId="1354350229" sldId="267"/>
        </pc:sldMkLst>
        <pc:spChg chg="mod">
          <ac:chgData name="dave Dalsveen" userId="039815d45609d4df" providerId="LiveId" clId="{6F971B12-4755-4DE6-9895-0632F08A3881}" dt="2020-06-13T00:39:35.320" v="993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42:17.070" v="126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43:06.558" v="1271" actId="21"/>
          <ac:picMkLst>
            <pc:docMk/>
            <pc:sldMk cId="1354350229" sldId="267"/>
            <ac:picMk id="4" creationId="{C16E7284-8A0E-4C14-AF86-C9840DDA1C67}"/>
          </ac:picMkLst>
        </pc:picChg>
        <pc:picChg chg="add mod">
          <ac:chgData name="dave Dalsveen" userId="039815d45609d4df" providerId="LiveId" clId="{6F971B12-4755-4DE6-9895-0632F08A3881}" dt="2020-06-13T00:43:17.511" v="1274" actId="14100"/>
          <ac:picMkLst>
            <pc:docMk/>
            <pc:sldMk cId="1354350229" sldId="267"/>
            <ac:picMk id="5" creationId="{34CC3094-73FC-4528-9352-99C4270EA887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id dalsveen" userId="1bc9e0f3-63b8-43f3-87d9-c29a9f4159c1" providerId="ADAL" clId="{3525465B-6B4E-8A41-B772-7ED5601409A3}"/>
    <pc:docChg chg="undo custSel modSld">
      <pc:chgData name="david dalsveen" userId="1bc9e0f3-63b8-43f3-87d9-c29a9f4159c1" providerId="ADAL" clId="{3525465B-6B4E-8A41-B772-7ED5601409A3}" dt="2021-05-17T23:09:41.201" v="1298" actId="14100"/>
      <pc:docMkLst>
        <pc:docMk/>
      </pc:docMkLst>
      <pc:sldChg chg="addSp delSp modSp mod">
        <pc:chgData name="david dalsveen" userId="1bc9e0f3-63b8-43f3-87d9-c29a9f4159c1" providerId="ADAL" clId="{3525465B-6B4E-8A41-B772-7ED5601409A3}" dt="2021-05-17T22:32:45.275" v="9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3525465B-6B4E-8A41-B772-7ED5601409A3}" dt="2021-05-17T22:32:05.382" v="3" actId="27636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3525465B-6B4E-8A41-B772-7ED5601409A3}" dt="2021-05-17T22:32:23.640" v="5" actId="21"/>
          <ac:picMkLst>
            <pc:docMk/>
            <pc:sldMk cId="4063939883" sldId="256"/>
            <ac:picMk id="10" creationId="{10555DF1-FC6C-D243-B6E6-1428A4148040}"/>
          </ac:picMkLst>
        </pc:picChg>
        <pc:picChg chg="del">
          <ac:chgData name="david dalsveen" userId="1bc9e0f3-63b8-43f3-87d9-c29a9f4159c1" providerId="ADAL" clId="{3525465B-6B4E-8A41-B772-7ED5601409A3}" dt="2021-05-17T22:32:37.100" v="6" actId="21"/>
          <ac:picMkLst>
            <pc:docMk/>
            <pc:sldMk cId="4063939883" sldId="256"/>
            <ac:picMk id="12" creationId="{606A933D-E670-DF4B-A0BA-54B26D4F75DE}"/>
          </ac:picMkLst>
        </pc:picChg>
        <pc:picChg chg="add mod">
          <ac:chgData name="david dalsveen" userId="1bc9e0f3-63b8-43f3-87d9-c29a9f4159c1" providerId="ADAL" clId="{3525465B-6B4E-8A41-B772-7ED5601409A3}" dt="2021-05-17T22:32:45.275" v="9" actId="14100"/>
          <ac:picMkLst>
            <pc:docMk/>
            <pc:sldMk cId="4063939883" sldId="256"/>
            <ac:picMk id="14" creationId="{09D0EB05-6A7E-6C4C-8663-CBFC713651E5}"/>
          </ac:picMkLst>
        </pc:picChg>
      </pc:sldChg>
      <pc:sldChg chg="addSp delSp modSp mod">
        <pc:chgData name="david dalsveen" userId="1bc9e0f3-63b8-43f3-87d9-c29a9f4159c1" providerId="ADAL" clId="{3525465B-6B4E-8A41-B772-7ED5601409A3}" dt="2021-05-17T22:39:51.202" v="118" actId="1076"/>
        <pc:sldMkLst>
          <pc:docMk/>
          <pc:sldMk cId="1226514440" sldId="264"/>
        </pc:sldMkLst>
        <pc:spChg chg="mod">
          <ac:chgData name="david dalsveen" userId="1bc9e0f3-63b8-43f3-87d9-c29a9f4159c1" providerId="ADAL" clId="{3525465B-6B4E-8A41-B772-7ED5601409A3}" dt="2021-05-17T22:33:52.187" v="20" actId="14100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3525465B-6B4E-8A41-B772-7ED5601409A3}" dt="2021-05-17T22:36:04.150" v="114" actId="27636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3525465B-6B4E-8A41-B772-7ED5601409A3}" dt="2021-05-17T22:39:51.202" v="118" actId="1076"/>
          <ac:picMkLst>
            <pc:docMk/>
            <pc:sldMk cId="1226514440" sldId="264"/>
            <ac:picMk id="4" creationId="{2912015E-1C12-7144-9D73-DB5A05BC62F6}"/>
          </ac:picMkLst>
        </pc:picChg>
        <pc:picChg chg="del">
          <ac:chgData name="david dalsveen" userId="1bc9e0f3-63b8-43f3-87d9-c29a9f4159c1" providerId="ADAL" clId="{3525465B-6B4E-8A41-B772-7ED5601409A3}" dt="2021-05-17T22:39:24.811" v="116" actId="21"/>
          <ac:picMkLst>
            <pc:docMk/>
            <pc:sldMk cId="1226514440" sldId="264"/>
            <ac:picMk id="6" creationId="{588B1274-7684-4C4D-8E0E-E77EC9B55CD1}"/>
          </ac:picMkLst>
        </pc:picChg>
      </pc:sldChg>
      <pc:sldChg chg="addSp delSp modSp mod">
        <pc:chgData name="david dalsveen" userId="1bc9e0f3-63b8-43f3-87d9-c29a9f4159c1" providerId="ADAL" clId="{3525465B-6B4E-8A41-B772-7ED5601409A3}" dt="2021-05-17T22:48:46.114" v="327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3525465B-6B4E-8A41-B772-7ED5601409A3}" dt="2021-05-17T22:40:24.371" v="120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3525465B-6B4E-8A41-B772-7ED5601409A3}" dt="2021-05-17T22:48:46.114" v="327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3525465B-6B4E-8A41-B772-7ED5601409A3}" dt="2021-05-17T22:45:28.008" v="125" actId="14100"/>
          <ac:picMkLst>
            <pc:docMk/>
            <pc:sldMk cId="1499107813" sldId="265"/>
            <ac:picMk id="4" creationId="{5600D6C0-5A58-2247-B3EF-466C9A653EA4}"/>
          </ac:picMkLst>
        </pc:picChg>
        <pc:picChg chg="del">
          <ac:chgData name="david dalsveen" userId="1bc9e0f3-63b8-43f3-87d9-c29a9f4159c1" providerId="ADAL" clId="{3525465B-6B4E-8A41-B772-7ED5601409A3}" dt="2021-05-17T22:45:16.135" v="122" actId="21"/>
          <ac:picMkLst>
            <pc:docMk/>
            <pc:sldMk cId="1499107813" sldId="265"/>
            <ac:picMk id="5" creationId="{BA64D921-9606-BD41-ABC5-95FFB61BBFD4}"/>
          </ac:picMkLst>
        </pc:picChg>
      </pc:sldChg>
      <pc:sldChg chg="addSp delSp modSp mod">
        <pc:chgData name="david dalsveen" userId="1bc9e0f3-63b8-43f3-87d9-c29a9f4159c1" providerId="ADAL" clId="{3525465B-6B4E-8A41-B772-7ED5601409A3}" dt="2021-05-17T23:09:41.201" v="1298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3525465B-6B4E-8A41-B772-7ED5601409A3}" dt="2021-05-17T23:00:50.461" v="928" actId="27636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3525465B-6B4E-8A41-B772-7ED5601409A3}" dt="2021-05-17T23:04:46.077" v="1290" actId="27636"/>
          <ac:spMkLst>
            <pc:docMk/>
            <pc:sldMk cId="2380276421" sldId="268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3525465B-6B4E-8A41-B772-7ED5601409A3}" dt="2021-05-17T23:08:56.526" v="1295" actId="21"/>
          <ac:picMkLst>
            <pc:docMk/>
            <pc:sldMk cId="2380276421" sldId="268"/>
            <ac:picMk id="4" creationId="{C4D62457-0A94-514C-8E0B-34BD7FB726D3}"/>
          </ac:picMkLst>
        </pc:picChg>
        <pc:picChg chg="add mod">
          <ac:chgData name="david dalsveen" userId="1bc9e0f3-63b8-43f3-87d9-c29a9f4159c1" providerId="ADAL" clId="{3525465B-6B4E-8A41-B772-7ED5601409A3}" dt="2021-05-17T23:09:41.201" v="1298" actId="14100"/>
          <ac:picMkLst>
            <pc:docMk/>
            <pc:sldMk cId="2380276421" sldId="268"/>
            <ac:picMk id="5" creationId="{A3C4513C-9AF8-514F-94C9-A5C59EBB8C51}"/>
          </ac:picMkLst>
        </pc:picChg>
        <pc:picChg chg="del">
          <ac:chgData name="david dalsveen" userId="1bc9e0f3-63b8-43f3-87d9-c29a9f4159c1" providerId="ADAL" clId="{3525465B-6B4E-8A41-B772-7ED5601409A3}" dt="2021-05-17T23:04:54.512" v="1291" actId="21"/>
          <ac:picMkLst>
            <pc:docMk/>
            <pc:sldMk cId="2380276421" sldId="268"/>
            <ac:picMk id="6" creationId="{7B9612A8-9C76-C64B-BF4F-F1F0E6009296}"/>
          </ac:picMkLst>
        </pc:picChg>
      </pc:sldChg>
      <pc:sldChg chg="addSp delSp modSp mod">
        <pc:chgData name="david dalsveen" userId="1bc9e0f3-63b8-43f3-87d9-c29a9f4159c1" providerId="ADAL" clId="{3525465B-6B4E-8A41-B772-7ED5601409A3}" dt="2021-05-17T22:54:08.585" v="690" actId="14100"/>
        <pc:sldMkLst>
          <pc:docMk/>
          <pc:sldMk cId="1005863436" sldId="269"/>
        </pc:sldMkLst>
        <pc:spChg chg="mod">
          <ac:chgData name="david dalsveen" userId="1bc9e0f3-63b8-43f3-87d9-c29a9f4159c1" providerId="ADAL" clId="{3525465B-6B4E-8A41-B772-7ED5601409A3}" dt="2021-05-17T22:49:18.514" v="329"/>
          <ac:spMkLst>
            <pc:docMk/>
            <pc:sldMk cId="1005863436" sldId="269"/>
            <ac:spMk id="2" creationId="{FA2C910C-20A3-493C-AFCB-9366AF6F8D13}"/>
          </ac:spMkLst>
        </pc:spChg>
        <pc:spChg chg="mod">
          <ac:chgData name="david dalsveen" userId="1bc9e0f3-63b8-43f3-87d9-c29a9f4159c1" providerId="ADAL" clId="{3525465B-6B4E-8A41-B772-7ED5601409A3}" dt="2021-05-17T22:52:44.564" v="686" actId="20577"/>
          <ac:spMkLst>
            <pc:docMk/>
            <pc:sldMk cId="1005863436" sldId="269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3525465B-6B4E-8A41-B772-7ED5601409A3}" dt="2021-05-17T22:54:08.585" v="690" actId="14100"/>
          <ac:picMkLst>
            <pc:docMk/>
            <pc:sldMk cId="1005863436" sldId="269"/>
            <ac:picMk id="3" creationId="{49977F4F-3452-8B42-A507-FEA8CABBB94C}"/>
          </ac:picMkLst>
        </pc:picChg>
        <pc:picChg chg="del">
          <ac:chgData name="david dalsveen" userId="1bc9e0f3-63b8-43f3-87d9-c29a9f4159c1" providerId="ADAL" clId="{3525465B-6B4E-8A41-B772-7ED5601409A3}" dt="2021-05-17T22:52:00.384" v="665" actId="21"/>
          <ac:picMkLst>
            <pc:docMk/>
            <pc:sldMk cId="1005863436" sldId="269"/>
            <ac:picMk id="4" creationId="{0A777879-B0E2-5040-8110-C25E728970FD}"/>
          </ac:picMkLst>
        </pc:picChg>
      </pc:sldChg>
      <pc:sldChg chg="addSp delSp modSp mod">
        <pc:chgData name="david dalsveen" userId="1bc9e0f3-63b8-43f3-87d9-c29a9f4159c1" providerId="ADAL" clId="{3525465B-6B4E-8A41-B772-7ED5601409A3}" dt="2021-05-17T23:00:25.242" v="924" actId="20577"/>
        <pc:sldMkLst>
          <pc:docMk/>
          <pc:sldMk cId="3073151578" sldId="270"/>
        </pc:sldMkLst>
        <pc:spChg chg="mod">
          <ac:chgData name="david dalsveen" userId="1bc9e0f3-63b8-43f3-87d9-c29a9f4159c1" providerId="ADAL" clId="{3525465B-6B4E-8A41-B772-7ED5601409A3}" dt="2021-05-17T23:00:25.242" v="924" actId="20577"/>
          <ac:spMkLst>
            <pc:docMk/>
            <pc:sldMk cId="3073151578" sldId="270"/>
            <ac:spMk id="2" creationId="{FA2C910C-20A3-493C-AFCB-9366AF6F8D13}"/>
          </ac:spMkLst>
        </pc:spChg>
        <pc:spChg chg="mod">
          <ac:chgData name="david dalsveen" userId="1bc9e0f3-63b8-43f3-87d9-c29a9f4159c1" providerId="ADAL" clId="{3525465B-6B4E-8A41-B772-7ED5601409A3}" dt="2021-05-17T22:57:31.561" v="916" actId="20577"/>
          <ac:spMkLst>
            <pc:docMk/>
            <pc:sldMk cId="3073151578" sldId="270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3525465B-6B4E-8A41-B772-7ED5601409A3}" dt="2021-05-17T22:59:48.126" v="920" actId="14100"/>
          <ac:picMkLst>
            <pc:docMk/>
            <pc:sldMk cId="3073151578" sldId="270"/>
            <ac:picMk id="3" creationId="{FC401233-0C81-CF46-A3AD-6BF6E163669B}"/>
          </ac:picMkLst>
        </pc:picChg>
        <pc:picChg chg="del">
          <ac:chgData name="david dalsveen" userId="1bc9e0f3-63b8-43f3-87d9-c29a9f4159c1" providerId="ADAL" clId="{3525465B-6B4E-8A41-B772-7ED5601409A3}" dt="2021-05-17T22:59:39.294" v="918" actId="21"/>
          <ac:picMkLst>
            <pc:docMk/>
            <pc:sldMk cId="3073151578" sldId="270"/>
            <ac:picMk id="5" creationId="{E1ECE31F-E087-2940-A552-A403661676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77314"/>
            <a:ext cx="4630732" cy="414918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Apache Spark Structured Streaming API with MongoDB.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Dave Dalsveen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BFCEE1-E8F6-6F4E-9A34-359FB90A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99" y="771988"/>
            <a:ext cx="5040281" cy="44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0C71-8839-B340-88AE-6156E65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A20A85-68D0-EF4A-BDE2-BCC5EE38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589" y="1973179"/>
            <a:ext cx="8542421" cy="41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4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5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87552"/>
            <a:ext cx="3438144" cy="1298448"/>
          </a:xfrm>
        </p:spPr>
        <p:txBody>
          <a:bodyPr anchor="b">
            <a:normAutofit fontScale="90000"/>
          </a:bodyPr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Task1: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Create a Python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PySpark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program to read streaming structured data.</a:t>
            </a:r>
            <a:r>
              <a:rPr lang="en-US" sz="2400" dirty="0"/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SparkSession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r>
              <a:rPr lang="en-US" sz="2400" dirty="0"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Schema for the Streaming data.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Read from the data stream by providing the directory name containing the 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that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streaming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F6F1-5166-8748-99A6-596CC289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02" y="0"/>
            <a:ext cx="4867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21954"/>
            <a:ext cx="5991244" cy="1163089"/>
          </a:xfrm>
        </p:spPr>
        <p:txBody>
          <a:bodyPr>
            <a:noAutofit/>
          </a:bodyPr>
          <a:lstStyle/>
          <a:p>
            <a:r>
              <a:rPr lang="en-US" sz="2800" dirty="0"/>
              <a:t>Task2: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Persist Apache Spark data to MongoDB.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Create a function to write a row at a time to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streaming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Writestream</a:t>
            </a:r>
            <a:r>
              <a:rPr lang="en-US" dirty="0"/>
              <a:t> to output the data to a console.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streaming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Writestream</a:t>
            </a:r>
            <a:r>
              <a:rPr lang="en-US" dirty="0"/>
              <a:t> to output the data to MongoDB.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the MongoDB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4305F-0638-8044-8CA5-5531E750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53" y="355600"/>
            <a:ext cx="4991847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Task3: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</a:rPr>
              <a:t>Use Spark Structured Query Language to query data.</a:t>
            </a:r>
            <a:r>
              <a:rPr lang="en-US" sz="2000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sz="1800" dirty="0">
                <a:solidFill>
                  <a:srgbClr val="000000"/>
                </a:solidFill>
                <a:ea typeface="Open Sans" panose="020B0606030504020204" pitchFamily="34" charset="0"/>
              </a:rPr>
              <a:t>Create an aggregation to count the number of reports for each Station</a:t>
            </a:r>
            <a:r>
              <a:rPr lang="en-US" sz="1700" dirty="0"/>
              <a:t>.</a:t>
            </a:r>
          </a:p>
          <a:p>
            <a:pPr marL="457200"/>
            <a:r>
              <a:rPr lang="en-US" sz="1700" dirty="0"/>
              <a:t>Use the </a:t>
            </a:r>
            <a:r>
              <a:rPr lang="en-US" sz="1700" dirty="0" err="1"/>
              <a:t>writeStream</a:t>
            </a:r>
            <a:r>
              <a:rPr lang="en-US" sz="1700" dirty="0"/>
              <a:t> to output the result to the console.</a:t>
            </a:r>
          </a:p>
          <a:p>
            <a:pPr marL="457200"/>
            <a:r>
              <a:rPr lang="en-US" sz="1700" dirty="0"/>
              <a:t>Create a </a:t>
            </a:r>
            <a:r>
              <a:rPr lang="en-US" sz="1700" dirty="0" err="1"/>
              <a:t>tempView</a:t>
            </a:r>
            <a:r>
              <a:rPr lang="en-US" sz="1700" dirty="0"/>
              <a:t> </a:t>
            </a:r>
            <a:r>
              <a:rPr lang="en-US" sz="1700" dirty="0" err="1"/>
              <a:t>dataframe</a:t>
            </a:r>
            <a:r>
              <a:rPr lang="en-US" sz="1700" dirty="0"/>
              <a:t> to perform Spark SQL.</a:t>
            </a:r>
          </a:p>
          <a:p>
            <a:pPr marL="457200"/>
            <a:r>
              <a:rPr lang="en-US" sz="1700" dirty="0"/>
              <a:t>Use a Where clause to query for invalid data.</a:t>
            </a:r>
          </a:p>
          <a:p>
            <a:pPr marL="457200"/>
            <a:r>
              <a:rPr lang="en-US" sz="1700" dirty="0"/>
              <a:t>Create a clean streaming </a:t>
            </a:r>
            <a:r>
              <a:rPr lang="en-US" sz="1700" dirty="0" err="1"/>
              <a:t>dataframe</a:t>
            </a:r>
            <a:r>
              <a:rPr lang="en-US" sz="17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EE484-BE88-8149-B21D-7B9A6374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355600"/>
            <a:ext cx="720265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05737"/>
            <a:ext cx="3410712" cy="11793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dirty="0"/>
              <a:t>Task4: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Use Spark to stream from two different structured data sources.</a:t>
            </a:r>
            <a:r>
              <a:rPr lang="en-US" sz="2400" dirty="0"/>
              <a:t> 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00000"/>
              </a:lnSpc>
            </a:pPr>
            <a:r>
              <a:rPr lang="en-US" sz="1400" dirty="0"/>
              <a:t>Analyze the second source JSON file.</a:t>
            </a:r>
          </a:p>
          <a:p>
            <a:pPr marL="457200">
              <a:lnSpc>
                <a:spcPct val="100000"/>
              </a:lnSpc>
            </a:pPr>
            <a:r>
              <a:rPr lang="en-US" sz="1400" dirty="0"/>
              <a:t>Create a schema for the JSON file format.</a:t>
            </a:r>
          </a:p>
          <a:p>
            <a:pPr marL="457200">
              <a:lnSpc>
                <a:spcPct val="100000"/>
              </a:lnSpc>
            </a:pPr>
            <a:r>
              <a:rPr lang="en-US" sz="1400" dirty="0"/>
              <a:t>Use </a:t>
            </a:r>
            <a:r>
              <a:rPr lang="en-US" sz="1400" dirty="0" err="1"/>
              <a:t>readStream</a:t>
            </a:r>
            <a:r>
              <a:rPr lang="en-US" sz="1400" dirty="0"/>
              <a:t> to read from the source directory.</a:t>
            </a:r>
          </a:p>
          <a:p>
            <a:pPr marL="457200">
              <a:lnSpc>
                <a:spcPct val="100000"/>
              </a:lnSpc>
            </a:pPr>
            <a:r>
              <a:rPr lang="en-US" sz="1400" dirty="0"/>
              <a:t>Use the </a:t>
            </a:r>
            <a:r>
              <a:rPr lang="en-US" sz="1400" dirty="0" err="1"/>
              <a:t>writeStream</a:t>
            </a:r>
            <a:r>
              <a:rPr lang="en-US" sz="1400" dirty="0"/>
              <a:t> to output the data stream to the console..</a:t>
            </a:r>
          </a:p>
          <a:p>
            <a:pPr marL="457200">
              <a:lnSpc>
                <a:spcPct val="100000"/>
              </a:lnSpc>
            </a:pPr>
            <a:r>
              <a:rPr lang="en-US" sz="1400" dirty="0"/>
              <a:t>Modify the schema to use a more specific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007EA-1BB6-3C48-8C3B-51FC52D2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67" y="308181"/>
            <a:ext cx="7439034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737600"/>
            <a:ext cx="5396425" cy="13474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Task5: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Use the Spark Structured Streaming API to join two streaming datasets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Create a Schema for the second data CSV data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Spark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readStream</a:t>
            </a:r>
            <a:r>
              <a:rPr lang="en-US" dirty="0"/>
              <a:t> to read from the source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/>
              <a:t>the stream-to-stream </a:t>
            </a:r>
            <a:r>
              <a:rPr lang="en-US" dirty="0"/>
              <a:t>Join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the Inner Join.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Modify column names to avoid ambiguity issues.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22B7-A281-6343-B448-4C3404C2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22" y="63500"/>
            <a:ext cx="4905878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64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291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Open Sans</vt:lpstr>
      <vt:lpstr>Times New Roman</vt:lpstr>
      <vt:lpstr>AccentBoxVTI</vt:lpstr>
      <vt:lpstr>Use the Apache Spark Structured Streaming API with MongoDB.</vt:lpstr>
      <vt:lpstr>Completed Project</vt:lpstr>
      <vt:lpstr>Task1: Create a Python PySpark program to read streaming structured data. </vt:lpstr>
      <vt:lpstr>Task2: Persist Apache Spark data to MongoDB.</vt:lpstr>
      <vt:lpstr>Task3: Use Spark Structured Query Language to query data. </vt:lpstr>
      <vt:lpstr>Task4: Use Spark to stream from two different structured data sources. . </vt:lpstr>
      <vt:lpstr>Task5: Use the Spark Structured Streaming API to join two streaming datasets.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Structures: List, Set, Tuple, and Dictionary</dc:title>
  <dc:creator>dave Dalsveen</dc:creator>
  <cp:lastModifiedBy>david dalsveen</cp:lastModifiedBy>
  <cp:revision>1</cp:revision>
  <dcterms:created xsi:type="dcterms:W3CDTF">2020-06-13T00:23:55Z</dcterms:created>
  <dcterms:modified xsi:type="dcterms:W3CDTF">2021-11-21T00:03:04Z</dcterms:modified>
</cp:coreProperties>
</file>