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5" r:id="rId6"/>
    <p:sldId id="283" r:id="rId7"/>
    <p:sldId id="287" r:id="rId8"/>
    <p:sldId id="286" r:id="rId9"/>
    <p:sldId id="288" r:id="rId10"/>
    <p:sldId id="290" r:id="rId11"/>
    <p:sldId id="289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6E1-0DAA-4CF2-9EEB-E11D1E6B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Employee Attrition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F8A1-11E7-4F1E-BD70-FC6313174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Arockia Liborious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98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F34B9-C081-4758-930D-72C194EA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1271750" cy="4572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sz="1800" dirty="0"/>
              <a:t>Following attributes are available for every employee of a company. There are two sets of data: “Existing employees” and “Employees who have left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Satisfaction Level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Last evaluation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Number of projects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Average monthly hours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Time spent at the company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they have had a work accident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they have had a promotion in the last 5 years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Departments (column sales)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Salary</a:t>
            </a:r>
          </a:p>
          <a:p>
            <a:pPr marL="687388" lvl="1" indent="-28575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1800" dirty="0"/>
              <a:t>Whether the employee has left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66606-A346-4766-B2AC-AA84A35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Description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06B78-6314-48FE-8D77-6EEFEE07F17B}"/>
              </a:ext>
            </a:extLst>
          </p:cNvPr>
          <p:cNvSpPr txBox="1"/>
          <p:nvPr/>
        </p:nvSpPr>
        <p:spPr>
          <a:xfrm>
            <a:off x="5616422" y="2149921"/>
            <a:ext cx="5971144" cy="1937336"/>
          </a:xfrm>
          <a:prstGeom prst="roundRect">
            <a:avLst>
              <a:gd name="adj" fmla="val 21216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txBody>
          <a:bodyPr vert="horz" wrap="square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/ Objective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employees are leaving?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which employees are prone to leave next.</a:t>
            </a:r>
          </a:p>
        </p:txBody>
      </p:sp>
    </p:spTree>
    <p:extLst>
      <p:ext uri="{BB962C8B-B14F-4D97-AF65-F5344CB8AC3E}">
        <p14:creationId xmlns:p14="http://schemas.microsoft.com/office/powerpoint/2010/main" val="32644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578565" cy="45727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vs employee status shows management has least attrition percentage (w.r.t overall company).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 department is a strong indicator of employee attrition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CAC6D-283B-4FDE-9147-8C34FA08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73" y="1677595"/>
            <a:ext cx="5177927" cy="44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EC27D7-1C1A-428D-A91C-71FB111E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10" y="3890587"/>
            <a:ext cx="4120308" cy="296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578565" cy="45727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 vs employee status shows highly paid associates tend to stay longer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Hence salary is a strong indicator of employee attrition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1D2FC-667B-4168-9616-0749E6360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27" y="3530640"/>
            <a:ext cx="3889398" cy="32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EDF552-D9FF-43AD-9F03-BB5B3D3A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05" y="1288974"/>
            <a:ext cx="5123062" cy="419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15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had left the organisation have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Monthly working hours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number of projects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Time spent at the company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Lower work accident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had stayed back have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satisfaction level</a:t>
            </a:r>
          </a:p>
          <a:p>
            <a:pPr lvl="1">
              <a:lnSpc>
                <a:spcPct val="10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Higher Avg. promotion in last 5 years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overall attrition rate is ~23%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5190439" cy="45727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Employees who have got promoted in last 5 years tend to stay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average monthly working hours has positive relationship with number of projects. So the hypothesis here can be people who left the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might be overloaded with multiple projects leading to higher working hours thereby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lossing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work life balance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Exploratory Data Analysis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3C4CB7-EDD1-4EE4-85DC-C35E4DBE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552" y="1340722"/>
            <a:ext cx="6422833" cy="534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8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overall accuracy for various models are as follows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regression: 78.8%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Forest: 98%</a:t>
            </a:r>
          </a:p>
          <a:p>
            <a:pPr marL="744538" lvl="1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machine: 94.6%</a:t>
            </a:r>
          </a:p>
          <a:p>
            <a:pPr lvl="1" indent="0">
              <a:lnSpc>
                <a:spcPct val="100000"/>
              </a:lnSpc>
              <a:buSzPct val="9000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buSzPct val="90000"/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Based on this the random forest model provides the best prediction about employee attrition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Predictive Model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satisfaction_level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last_evaluation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time_spend_company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Work_accident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promotion_last_5years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dept_RandD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dept_hr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dept_management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salary_low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SzPct val="90000"/>
              <a:buFont typeface="Courier New" panose="02070309020205020404" pitchFamily="49" charset="0"/>
              <a:buChar char="o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salary_medium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Top 10 Features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2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D1C1A0-1D68-4BA0-8E56-5F1C78FC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F1 Score for random forest model for 96% (left) and 99% (stayed) which is the highest among all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F1 score is the a balance between precision and recall and the model effectively tags possible employees who might leave in future.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Close to 37 current employees have a probability of staying less than 50%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These are the top priority candidates who must be taken care to avoid attrition if there is business justification to retain them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Attached sheet has predicted results.</a:t>
            </a:r>
          </a:p>
          <a:p>
            <a:pPr marL="342900" indent="-342900">
              <a:lnSpc>
                <a:spcPct val="100000"/>
              </a:lnSpc>
              <a:buSzPct val="90000"/>
              <a:buFont typeface="Courier New" panose="02070309020205020404" pitchFamily="49" charset="0"/>
              <a:buChar char="o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05212-7A63-4FBB-BB0B-D90CE686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Model Metrics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CC3A3C2-2263-4F1E-A200-9F3808C83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53309"/>
              </p:ext>
            </p:extLst>
          </p:nvPr>
        </p:nvGraphicFramePr>
        <p:xfrm>
          <a:off x="9736729" y="4827777"/>
          <a:ext cx="1683651" cy="148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showAsIcon="1" r:id="rId3" imgW="914400" imgH="806400" progId="Excel.Sheet.12">
                  <p:embed/>
                </p:oleObj>
              </mc:Choice>
              <mc:Fallback>
                <p:oleObj name="Worksheet" showAsIcon="1" r:id="rId3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729" y="4827777"/>
                        <a:ext cx="1683651" cy="148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61270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74A73-0280-47B7-9E46-5069D222080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439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Segoe UI</vt:lpstr>
      <vt:lpstr>Segoe UI Light</vt:lpstr>
      <vt:lpstr>Wingdings</vt:lpstr>
      <vt:lpstr>Get Started with 3D</vt:lpstr>
      <vt:lpstr>Microsoft Excel Worksheet</vt:lpstr>
      <vt:lpstr>Employee Attrition Problem</vt:lpstr>
      <vt:lpstr>Description</vt:lpstr>
      <vt:lpstr>Exploratory Data Analysis</vt:lpstr>
      <vt:lpstr>Exploratory Data Analysis</vt:lpstr>
      <vt:lpstr>Exploratory Data Analysis</vt:lpstr>
      <vt:lpstr>Exploratory Data Analysis</vt:lpstr>
      <vt:lpstr>Predictive Model</vt:lpstr>
      <vt:lpstr>Top 10 Features</vt:lpstr>
      <vt:lpstr>Model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2019-09-29T12:19:35Z</dcterms:created>
  <dcterms:modified xsi:type="dcterms:W3CDTF">2019-09-29T16:24:39Z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