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</p:sldIdLst>
  <p:sldSz cx="9144000" cy="5143500"/>
  <p:notesSz cx="6858000" cy="9144000"/>
  <p:embeddedFontLst>
    <p:embeddedFont>
      <p:font typeface="Roboto" panose="02000000000000000000"/>
      <p:italic r:id="rId14"/>
      <p:boldItalic r:id="rId15"/>
    </p:embeddedFont>
    <p:embeddedFont>
      <p:font typeface="Comic Sans MS" panose="030F0702030302020204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font" Target="fonts/font6.fntdata"/><Relationship Id="rId18" Type="http://schemas.openxmlformats.org/officeDocument/2006/relationships/font" Target="fonts/font5.fntdata"/><Relationship Id="rId17" Type="http://schemas.openxmlformats.org/officeDocument/2006/relationships/font" Target="fonts/font4.fntdata"/><Relationship Id="rId16" Type="http://schemas.openxmlformats.org/officeDocument/2006/relationships/font" Target="fonts/font3.fntdata"/><Relationship Id="rId15" Type="http://schemas.openxmlformats.org/officeDocument/2006/relationships/font" Target="fonts/font2.fntdata"/><Relationship Id="rId14" Type="http://schemas.openxmlformats.org/officeDocument/2006/relationships/font" Target="fonts/font1.fntdata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919934_0_0:notes"/>
          <p:cNvSpPr/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919934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c6f919934_0_10:notes"/>
          <p:cNvSpPr/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c6f919934_0_1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c6f919934_0_15:notes"/>
          <p:cNvSpPr/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c6f919934_0_1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c6f919934_0_20:notes"/>
          <p:cNvSpPr/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c6f919934_0_2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6f919934_0_24:notes"/>
          <p:cNvSpPr/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6f919934_0_2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c6f919934_0_57:notes"/>
          <p:cNvSpPr/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c6f919934_0_5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c901c0008a_0_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c901c0008a_0_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bg>
      <p:bgPr>
        <a:solidFill>
          <a:schemeClr val="accent4"/>
        </a:solidFill>
        <a:effectLst/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4" name="Google Shape;54;p10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5" name="Google Shape;55;p10"/>
          <p:cNvSpPr txBox="1"/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 panose="02000000000000000000"/>
              <a:buNone/>
              <a:defRPr sz="32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 panose="02000000000000000000"/>
              <a:buNone/>
              <a:defRPr sz="32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 panose="02000000000000000000"/>
              <a:buNone/>
              <a:defRPr sz="32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 panose="02000000000000000000"/>
              <a:buNone/>
              <a:defRPr sz="32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 panose="02000000000000000000"/>
              <a:buNone/>
              <a:defRPr sz="32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 panose="02000000000000000000"/>
              <a:buNone/>
              <a:defRPr sz="32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 panose="02000000000000000000"/>
              <a:buNone/>
              <a:defRPr sz="32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 panose="02000000000000000000"/>
              <a:buNone/>
              <a:defRPr sz="32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 panose="02000000000000000000"/>
              <a:buNone/>
              <a:defRPr sz="32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 panose="02000000000000000000"/>
              <a:buChar char="●"/>
              <a:defRPr sz="1800"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 panose="02000000000000000000"/>
              <a:buChar char="○"/>
              <a:defRPr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 panose="02000000000000000000"/>
              <a:buChar char="■"/>
              <a:defRPr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 panose="02000000000000000000"/>
              <a:buChar char="●"/>
              <a:defRPr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 panose="02000000000000000000"/>
              <a:buChar char="○"/>
              <a:defRPr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 panose="02000000000000000000"/>
              <a:buChar char="■"/>
              <a:defRPr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 panose="02000000000000000000"/>
              <a:buChar char="●"/>
              <a:defRPr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 panose="02000000000000000000"/>
              <a:buChar char="○"/>
              <a:defRPr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 panose="02000000000000000000"/>
              <a:buChar char="■"/>
              <a:defRPr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11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256050" y="441550"/>
            <a:ext cx="8631900" cy="125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</a:t>
            </a:r>
            <a:r>
              <a:rPr lang="en-GB">
                <a:highlight>
                  <a:srgbClr val="FF9900"/>
                </a:highlight>
              </a:rPr>
              <a:t>C++ Tutorial: Intro 2023</a:t>
            </a:r>
            <a:endParaRPr>
              <a:highlight>
                <a:srgbClr val="FF9900"/>
              </a:highlight>
            </a:endParaRPr>
          </a:p>
        </p:txBody>
      </p:sp>
      <p:sp>
        <p:nvSpPr>
          <p:cNvPr id="68" name="Google Shape;68;p13"/>
          <p:cNvSpPr txBox="1"/>
          <p:nvPr>
            <p:ph type="ctrTitle"/>
          </p:nvPr>
        </p:nvSpPr>
        <p:spPr>
          <a:xfrm>
            <a:off x="1015000" y="1928850"/>
            <a:ext cx="7014000" cy="64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00"/>
              <a:t>   The Placement Course</a:t>
            </a:r>
            <a:endParaRPr sz="4400"/>
          </a:p>
        </p:txBody>
      </p:sp>
      <p:sp>
        <p:nvSpPr>
          <p:cNvPr id="69" name="Google Shape;69;p13"/>
          <p:cNvSpPr txBox="1"/>
          <p:nvPr>
            <p:ph type="ctrTitle"/>
          </p:nvPr>
        </p:nvSpPr>
        <p:spPr>
          <a:xfrm>
            <a:off x="1979850" y="2888125"/>
            <a:ext cx="5184300" cy="57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00"/>
              <a:t>BY - </a:t>
            </a:r>
            <a:r>
              <a:rPr lang="en-GB" sz="4400">
                <a:solidFill>
                  <a:srgbClr val="FF9900"/>
                </a:solidFill>
              </a:rPr>
              <a:t>Ujjwal Kumar</a:t>
            </a:r>
            <a:endParaRPr sz="4400">
              <a:solidFill>
                <a:srgbClr val="FF99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Objective</a:t>
            </a:r>
            <a:endParaRPr lang="en-GB"/>
          </a:p>
        </p:txBody>
      </p:sp>
      <p:sp>
        <p:nvSpPr>
          <p:cNvPr id="75" name="Google Shape;75;p14"/>
          <p:cNvSpPr txBox="1"/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To make coding easier for you.</a:t>
            </a:r>
            <a:endParaRPr lang="en-GB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To make you understand C++ language.</a:t>
            </a:r>
            <a:endParaRPr lang="en-GB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Helps you to grab a good placement.</a:t>
            </a:r>
            <a:endParaRPr lang="en-GB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Helps you to understand the core coding topics like OOPs.</a:t>
            </a:r>
            <a:endParaRPr 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To make you code lover in C++. </a:t>
            </a:r>
            <a:endParaRPr 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To make you understand the Data Structures and Algorithms.</a:t>
            </a:r>
            <a:endParaRPr lang="en-GB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265500" y="1718250"/>
            <a:ext cx="4045200" cy="170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Prerequisite</a:t>
            </a:r>
            <a:endParaRPr lang="en-GB"/>
          </a:p>
        </p:txBody>
      </p:sp>
      <p:sp>
        <p:nvSpPr>
          <p:cNvPr id="81" name="Google Shape;81;p15"/>
          <p:cNvSpPr txBox="1"/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HardWorking Individuals</a:t>
            </a:r>
            <a:endParaRPr lang="en-GB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Self Learning Ability</a:t>
            </a:r>
            <a:endParaRPr lang="en-GB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Patience</a:t>
            </a:r>
            <a:endParaRPr lang="en-GB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Focused towards Goal</a:t>
            </a:r>
            <a:endParaRPr lang="en-GB"/>
          </a:p>
          <a:p>
            <a:pPr marL="457200" lvl="0" indent="-342900" algn="l" rtl="0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en-GB"/>
              <a:t>Logic Building</a:t>
            </a:r>
            <a:endParaRPr lang="en-GB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Course Durations &amp; Its Structures</a:t>
            </a:r>
            <a:endParaRPr lang="en-GB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/>
          <p:nvPr/>
        </p:nvSpPr>
        <p:spPr>
          <a:xfrm>
            <a:off x="340934" y="2199000"/>
            <a:ext cx="1872300" cy="7455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2" name="Google Shape;92;p17"/>
          <p:cNvSpPr txBox="1"/>
          <p:nvPr>
            <p:ph type="body" idx="4294967295"/>
          </p:nvPr>
        </p:nvSpPr>
        <p:spPr>
          <a:xfrm>
            <a:off x="452525" y="2240200"/>
            <a:ext cx="1649100" cy="55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Basic Concepts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93" name="Google Shape;93;p17"/>
          <p:cNvGrpSpPr/>
          <p:nvPr/>
        </p:nvGrpSpPr>
        <p:grpSpPr>
          <a:xfrm>
            <a:off x="912820" y="1610215"/>
            <a:ext cx="198900" cy="593656"/>
            <a:chOff x="777447" y="1610215"/>
            <a:chExt cx="198900" cy="593656"/>
          </a:xfrm>
        </p:grpSpPr>
        <p:cxnSp>
          <p:nvCxnSpPr>
            <p:cNvPr id="94" name="Google Shape;94;p17"/>
            <p:cNvCxnSpPr/>
            <p:nvPr/>
          </p:nvCxnSpPr>
          <p:spPr>
            <a:xfrm>
              <a:off x="876909" y="1649171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5" name="Google Shape;95;p17"/>
            <p:cNvSpPr/>
            <p:nvPr/>
          </p:nvSpPr>
          <p:spPr>
            <a:xfrm>
              <a:off x="777447" y="1610215"/>
              <a:ext cx="198900" cy="19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96" name="Google Shape;96;p17"/>
          <p:cNvSpPr txBox="1"/>
          <p:nvPr>
            <p:ph type="body" idx="4294967295"/>
          </p:nvPr>
        </p:nvSpPr>
        <p:spPr>
          <a:xfrm>
            <a:off x="318375" y="374700"/>
            <a:ext cx="2242800" cy="90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600"/>
              <a:t>Concepts building plays critical role to understand &amp; recall</a:t>
            </a:r>
            <a:endParaRPr sz="1600"/>
          </a:p>
        </p:txBody>
      </p:sp>
      <p:sp>
        <p:nvSpPr>
          <p:cNvPr id="97" name="Google Shape;97;p17"/>
          <p:cNvSpPr/>
          <p:nvPr/>
        </p:nvSpPr>
        <p:spPr>
          <a:xfrm>
            <a:off x="1817054" y="2199000"/>
            <a:ext cx="2051100" cy="7455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8" name="Google Shape;98;p17"/>
          <p:cNvSpPr txBox="1"/>
          <p:nvPr>
            <p:ph type="body" idx="4294967295"/>
          </p:nvPr>
        </p:nvSpPr>
        <p:spPr>
          <a:xfrm>
            <a:off x="2126317" y="2336550"/>
            <a:ext cx="1315500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Core Concepts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99" name="Google Shape;99;p17"/>
          <p:cNvGrpSpPr/>
          <p:nvPr/>
        </p:nvGrpSpPr>
        <p:grpSpPr>
          <a:xfrm>
            <a:off x="2266282" y="2938958"/>
            <a:ext cx="198900" cy="593656"/>
            <a:chOff x="2223534" y="2938958"/>
            <a:chExt cx="198900" cy="593656"/>
          </a:xfrm>
        </p:grpSpPr>
        <p:cxnSp>
          <p:nvCxnSpPr>
            <p:cNvPr id="100" name="Google Shape;100;p17"/>
            <p:cNvCxnSpPr/>
            <p:nvPr/>
          </p:nvCxnSpPr>
          <p:spPr>
            <a:xfrm rot="10800000">
              <a:off x="2322997" y="2938958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1" name="Google Shape;101;p17"/>
            <p:cNvSpPr/>
            <p:nvPr/>
          </p:nvSpPr>
          <p:spPr>
            <a:xfrm rot="10800000" flipH="1">
              <a:off x="2223534" y="3333714"/>
              <a:ext cx="198900" cy="19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02" name="Google Shape;102;p17"/>
          <p:cNvSpPr txBox="1"/>
          <p:nvPr>
            <p:ph type="body" idx="4294967295"/>
          </p:nvPr>
        </p:nvSpPr>
        <p:spPr>
          <a:xfrm>
            <a:off x="1244337" y="3757725"/>
            <a:ext cx="2242800" cy="90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600"/>
              <a:t>OOPs Structure like abstraction, </a:t>
            </a:r>
            <a:r>
              <a:rPr lang="en-GB" sz="1600"/>
              <a:t>inheritance</a:t>
            </a:r>
            <a:r>
              <a:rPr lang="en-GB" sz="1600"/>
              <a:t>,etc.</a:t>
            </a:r>
            <a:endParaRPr sz="1600"/>
          </a:p>
        </p:txBody>
      </p:sp>
      <p:sp>
        <p:nvSpPr>
          <p:cNvPr id="103" name="Google Shape;103;p17"/>
          <p:cNvSpPr/>
          <p:nvPr/>
        </p:nvSpPr>
        <p:spPr>
          <a:xfrm>
            <a:off x="3471973" y="2199000"/>
            <a:ext cx="2051100" cy="7455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" name="Google Shape;104;p17"/>
          <p:cNvSpPr txBox="1"/>
          <p:nvPr>
            <p:ph type="body" idx="4294967295"/>
          </p:nvPr>
        </p:nvSpPr>
        <p:spPr>
          <a:xfrm>
            <a:off x="3767755" y="2336550"/>
            <a:ext cx="1315500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Data Structures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105" name="Google Shape;105;p17"/>
          <p:cNvGrpSpPr/>
          <p:nvPr/>
        </p:nvGrpSpPr>
        <p:grpSpPr>
          <a:xfrm>
            <a:off x="4058732" y="1610215"/>
            <a:ext cx="198900" cy="593656"/>
            <a:chOff x="3918084" y="1610215"/>
            <a:chExt cx="198900" cy="593656"/>
          </a:xfrm>
        </p:grpSpPr>
        <p:cxnSp>
          <p:nvCxnSpPr>
            <p:cNvPr id="106" name="Google Shape;106;p17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7" name="Google Shape;107;p17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08" name="Google Shape;108;p17"/>
          <p:cNvSpPr txBox="1"/>
          <p:nvPr>
            <p:ph type="body" idx="4294967295"/>
          </p:nvPr>
        </p:nvSpPr>
        <p:spPr>
          <a:xfrm>
            <a:off x="3304094" y="374700"/>
            <a:ext cx="2242800" cy="90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600"/>
              <a:t>Data Structures &amp; Algo. are most Imp. section for placement.</a:t>
            </a:r>
            <a:endParaRPr sz="1600"/>
          </a:p>
        </p:txBody>
      </p:sp>
      <p:sp>
        <p:nvSpPr>
          <p:cNvPr id="109" name="Google Shape;109;p17"/>
          <p:cNvSpPr/>
          <p:nvPr/>
        </p:nvSpPr>
        <p:spPr>
          <a:xfrm>
            <a:off x="5126893" y="2199000"/>
            <a:ext cx="2051100" cy="7455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0" name="Google Shape;110;p17"/>
          <p:cNvSpPr txBox="1"/>
          <p:nvPr>
            <p:ph type="body" idx="4294967295"/>
          </p:nvPr>
        </p:nvSpPr>
        <p:spPr>
          <a:xfrm>
            <a:off x="5416699" y="2336550"/>
            <a:ext cx="1315500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Problem Solving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111" name="Google Shape;111;p17"/>
          <p:cNvGrpSpPr/>
          <p:nvPr/>
        </p:nvGrpSpPr>
        <p:grpSpPr>
          <a:xfrm>
            <a:off x="5973070" y="2938958"/>
            <a:ext cx="198900" cy="593656"/>
            <a:chOff x="5958946" y="2938958"/>
            <a:chExt cx="198900" cy="593656"/>
          </a:xfrm>
        </p:grpSpPr>
        <p:cxnSp>
          <p:nvCxnSpPr>
            <p:cNvPr id="112" name="Google Shape;112;p17"/>
            <p:cNvCxnSpPr/>
            <p:nvPr/>
          </p:nvCxnSpPr>
          <p:spPr>
            <a:xfrm rot="10800000">
              <a:off x="6058409" y="2938958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13" name="Google Shape;113;p17"/>
            <p:cNvSpPr/>
            <p:nvPr/>
          </p:nvSpPr>
          <p:spPr>
            <a:xfrm rot="10800000" flipH="1">
              <a:off x="5958946" y="3333714"/>
              <a:ext cx="198900" cy="19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14" name="Google Shape;114;p17"/>
          <p:cNvSpPr txBox="1"/>
          <p:nvPr>
            <p:ph type="body" idx="4294967295"/>
          </p:nvPr>
        </p:nvSpPr>
        <p:spPr>
          <a:xfrm>
            <a:off x="5126902" y="3757725"/>
            <a:ext cx="2242800" cy="90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600"/>
              <a:t>Problem solving helps you in interview and in coding contests.</a:t>
            </a:r>
            <a:endParaRPr sz="1600"/>
          </a:p>
        </p:txBody>
      </p:sp>
      <p:sp>
        <p:nvSpPr>
          <p:cNvPr id="115" name="Google Shape;115;p17"/>
          <p:cNvSpPr/>
          <p:nvPr/>
        </p:nvSpPr>
        <p:spPr>
          <a:xfrm>
            <a:off x="6781813" y="2199000"/>
            <a:ext cx="2051100" cy="7455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6" name="Google Shape;116;p17"/>
          <p:cNvSpPr txBox="1"/>
          <p:nvPr>
            <p:ph type="body" idx="4294967295"/>
          </p:nvPr>
        </p:nvSpPr>
        <p:spPr>
          <a:xfrm>
            <a:off x="7111512" y="2336550"/>
            <a:ext cx="1315500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Projects Ideas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117" name="Google Shape;117;p17"/>
          <p:cNvGrpSpPr/>
          <p:nvPr/>
        </p:nvGrpSpPr>
        <p:grpSpPr>
          <a:xfrm>
            <a:off x="7669807" y="1610215"/>
            <a:ext cx="198900" cy="593656"/>
            <a:chOff x="3918084" y="1610215"/>
            <a:chExt cx="198900" cy="593656"/>
          </a:xfrm>
        </p:grpSpPr>
        <p:cxnSp>
          <p:nvCxnSpPr>
            <p:cNvPr id="118" name="Google Shape;118;p17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19" name="Google Shape;119;p17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20" name="Google Shape;120;p17"/>
          <p:cNvSpPr txBox="1"/>
          <p:nvPr>
            <p:ph type="body" idx="4294967295"/>
          </p:nvPr>
        </p:nvSpPr>
        <p:spPr>
          <a:xfrm>
            <a:off x="6685979" y="374700"/>
            <a:ext cx="2242800" cy="90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600"/>
              <a:t>Will discuss some project ideas to outshine in crowds</a:t>
            </a:r>
            <a:endParaRPr sz="1600"/>
          </a:p>
        </p:txBody>
      </p:sp>
      <p:sp>
        <p:nvSpPr>
          <p:cNvPr id="121" name="Google Shape;121;p17"/>
          <p:cNvSpPr txBox="1"/>
          <p:nvPr/>
        </p:nvSpPr>
        <p:spPr>
          <a:xfrm>
            <a:off x="3031425" y="3043313"/>
            <a:ext cx="2375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b="1" i="1">
                <a:solidFill>
                  <a:srgbClr val="FF9900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5-6 Months</a:t>
            </a:r>
            <a:endParaRPr sz="2800" b="1" i="1">
              <a:solidFill>
                <a:srgbClr val="FF9900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Homework</a:t>
            </a:r>
            <a:endParaRPr lang="en-GB"/>
          </a:p>
        </p:txBody>
      </p:sp>
      <p:sp>
        <p:nvSpPr>
          <p:cNvPr id="127" name="Google Shape;127;p18"/>
          <p:cNvSpPr txBox="1"/>
          <p:nvPr>
            <p:ph type="body" idx="1"/>
          </p:nvPr>
        </p:nvSpPr>
        <p:spPr>
          <a:xfrm>
            <a:off x="471900" y="1919075"/>
            <a:ext cx="5559600" cy="294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 sz="1800"/>
              <a:t>Most Important thing (</a:t>
            </a:r>
            <a:r>
              <a:rPr lang="en-GB" sz="1800">
                <a:solidFill>
                  <a:srgbClr val="FF9900"/>
                </a:solidFill>
              </a:rPr>
              <a:t>practice daily whatever I </a:t>
            </a:r>
            <a:r>
              <a:rPr lang="en-GB" sz="1800">
                <a:solidFill>
                  <a:srgbClr val="FF9900"/>
                </a:solidFill>
              </a:rPr>
              <a:t>teaches</a:t>
            </a:r>
            <a:r>
              <a:rPr lang="en-GB" sz="1800">
                <a:solidFill>
                  <a:srgbClr val="FF9900"/>
                </a:solidFill>
              </a:rPr>
              <a:t> you, tries to solve similar problems, make handwritten notes</a:t>
            </a:r>
            <a:r>
              <a:rPr lang="en-GB" sz="1800"/>
              <a:t>)</a:t>
            </a:r>
            <a:endParaRPr sz="180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/>
              <a:t>These are the key factors to make you a </a:t>
            </a:r>
            <a:r>
              <a:rPr lang="en-GB" sz="1800"/>
              <a:t>successful</a:t>
            </a:r>
            <a:r>
              <a:rPr lang="en-GB" sz="1800"/>
              <a:t> coder and helps you to grab a good placements.</a:t>
            </a:r>
            <a:endParaRPr sz="18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19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4203626" cy="51435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133" name="Google Shape;133;p19"/>
          <p:cNvSpPr txBox="1"/>
          <p:nvPr/>
        </p:nvSpPr>
        <p:spPr>
          <a:xfrm>
            <a:off x="4684263" y="1973025"/>
            <a:ext cx="3816900" cy="27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600">
                <a:solidFill>
                  <a:srgbClr val="FF0000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Thank you for Watching</a:t>
            </a:r>
            <a:endParaRPr sz="5600">
              <a:solidFill>
                <a:srgbClr val="FF0000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pic>
        <p:nvPicPr>
          <p:cNvPr id="134" name="Google Shape;134;p19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4859560" y="180325"/>
            <a:ext cx="1792675" cy="179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1065</Words>
  <Application>WPS Presentation</Application>
  <PresentationFormat/>
  <Paragraphs>56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6" baseType="lpstr">
      <vt:lpstr>Arial</vt:lpstr>
      <vt:lpstr>SimSun</vt:lpstr>
      <vt:lpstr>Wingdings</vt:lpstr>
      <vt:lpstr>Arial</vt:lpstr>
      <vt:lpstr>Roboto</vt:lpstr>
      <vt:lpstr>Comic Sans MS</vt:lpstr>
      <vt:lpstr>Microsoft YaHei</vt:lpstr>
      <vt:lpstr>Arial Unicode MS</vt:lpstr>
      <vt:lpstr>Material</vt:lpstr>
      <vt:lpstr>BY - Ujjwal Kumar</vt:lpstr>
      <vt:lpstr>Objective</vt:lpstr>
      <vt:lpstr>Prerequisite</vt:lpstr>
      <vt:lpstr>Course Durations &amp; Its Structures</vt:lpstr>
      <vt:lpstr>PowerPoint 演示文稿</vt:lpstr>
      <vt:lpstr>Homework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C++ Tutorial: Intro 2023</dc:title>
  <dc:creator/>
  <cp:lastModifiedBy>ujjwa</cp:lastModifiedBy>
  <cp:revision>1</cp:revision>
  <dcterms:created xsi:type="dcterms:W3CDTF">2023-01-21T10:38:31Z</dcterms:created>
  <dcterms:modified xsi:type="dcterms:W3CDTF">2023-01-21T10:38:31Z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3FA87C9FA868455F9E4BC1F3C8DB168E</vt:lpwstr>
  </property>
  <property fmtid="{D5CDD505-2E9C-101B-9397-08002B2CF9AE}" pid="3" name="KSOProductBuildVer">
    <vt:lpwstr>1033-11.2.0.11214</vt:lpwstr>
  </property>
</Properties>
</file>