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2c4513f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2c4513f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2c4513f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2c4513f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c4513f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2c4513f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Programming for </a:t>
            </a:r>
            <a:r>
              <a:rPr lang="en"/>
              <a:t>Beginners | #2023</a:t>
            </a:r>
            <a:r>
              <a:rPr lang="en"/>
              <a:t>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From AI  Generated</a:t>
            </a:r>
            <a:r>
              <a:rPr lang="en"/>
              <a:t> </a:t>
            </a:r>
            <a:r>
              <a:rPr lang="en"/>
              <a:t>content     By — Ujjwal Bhaiya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Basics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is a high-level, general-purpose programming language that was developed as an extension of the C programming language. It was created by Bjarne Stroustrup in 1983 as a way to add object-oriented programming features to 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is a compiled language, which means that the source code must be compiled into machine code before it can be executed. It is often used for developing operating systems, device drivers, high-performance servers, games, and other software that requires a high degree of control over the hardware.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300" y="4112725"/>
            <a:ext cx="1221976" cy="94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</a:t>
            </a:r>
            <a:r>
              <a:rPr lang="en"/>
              <a:t>Basics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36150" y="13242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main features of C++ is its support for object-oriented programming (OOP). This means that you can create classes that encapsulate data and behavior, and use them to build more complex systems. C++ also supports other programming paradigms, such as procedural programming and generic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has a rich standard library that provides many useful functions and data structures, such as strings, arrays, vectors, and algorithms. It also provides support for low-level programming, such as memory management, pointer arithmetic, and bit manipulation.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300" y="4112725"/>
            <a:ext cx="1221976" cy="94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Complexity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of the challenges of programming in C++ is its complexity. C++ has many features and syntax rules that can be difficult to master, and it requires a good understanding of computer science concepts such as memory management and data structures. However, C++ is also a very powerful language that can be used to create high-performance software and systems.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949850" y="289800"/>
            <a:ext cx="3837000" cy="45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 to C++ programming language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types, variables, and constants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Input and output operations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Operators and expressions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Control structures (if-else, switch, loops)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Functions and parameter passing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Arrays and strings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Pointers and dynamic memory allocation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Classes and objects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Inheritance and polymorphism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Exception handling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Standard Template Library (STL)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Summary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36150" y="13242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is a high-level programming language that was developed in the 1980s as an extension of the popular C programming language. It was designed to provide a more efficient and powerful programming language with features such as object-oriented programming, generic programming, and low-level memory manipulation.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is widely used in a variety of applications such as video games, operating systems, and scientific simulations. It is known for its performance, flexibility, and ability to control hardware resources directly.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300" y="4112725"/>
            <a:ext cx="1221976" cy="94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Summary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36150" y="13242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supports many programming paradigms, including procedural programming, object-oriented programming, and generic programming. It also provides a rich set of features, including type checking, automatic memory management, and operator overloading.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key features of C++ is its ability to directly manipulate hardware resources, such as memory and I/O devices. This makes it a popular choice for systems programming and embedded systems development.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300" y="4112725"/>
            <a:ext cx="1221976" cy="94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Review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11" name="Google Shape;111;p20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112" name="Google Shape;112;p20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20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15" name="Google Shape;115;p20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0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118" name="Google Shape;118;p20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20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21" name="Google Shape;121;p20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0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124" name="Google Shape;124;p20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311700" y="29385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C++ has a large and active user community, with many resources available for learning and development. It is also widely supported by compilers and development environments, making it easy to get started with C++ programming.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