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436" r:id="rId3"/>
    <p:sldId id="3439" r:id="rId5"/>
    <p:sldId id="3441" r:id="rId6"/>
    <p:sldId id="3440" r:id="rId7"/>
    <p:sldId id="3444" r:id="rId8"/>
    <p:sldId id="3445" r:id="rId9"/>
    <p:sldId id="3446" r:id="rId10"/>
    <p:sldId id="3447" r:id="rId11"/>
    <p:sldId id="3448" r:id="rId12"/>
    <p:sldId id="3449" r:id="rId13"/>
    <p:sldId id="3450" r:id="rId14"/>
    <p:sldId id="3451" r:id="rId15"/>
    <p:sldId id="344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F2F2F2"/>
    <a:srgbClr val="6698CC"/>
    <a:srgbClr val="8AABCA"/>
    <a:srgbClr val="4DA3F1"/>
    <a:srgbClr val="3195EF"/>
    <a:srgbClr val="117EE1"/>
    <a:srgbClr val="1F8BED"/>
    <a:srgbClr val="1282E8"/>
    <a:srgbClr val="117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3973" autoAdjust="0"/>
  </p:normalViewPr>
  <p:slideViewPr>
    <p:cSldViewPr snapToGrid="0">
      <p:cViewPr varScale="1">
        <p:scale>
          <a:sx n="72" d="100"/>
          <a:sy n="72" d="100"/>
        </p:scale>
        <p:origin x="1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13F8C-57B3-4D73-A605-61086880A4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2B24-9609-4FA3-BB06-EA97E0AD8F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3FA16-3574-4F1D-BD51-25E88136E9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5129-0440-481A-A4D6-D64389054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2999" y="336884"/>
            <a:ext cx="624958" cy="624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440747" y="420923"/>
            <a:ext cx="545430" cy="45688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2610267" y="4352975"/>
            <a:ext cx="6971466" cy="162664"/>
            <a:chOff x="3122698" y="4040403"/>
            <a:chExt cx="5946604" cy="16266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: 形状 6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55913" y="1985900"/>
            <a:ext cx="6480175" cy="9620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世速科技通用模板</a:t>
            </a:r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80562" y="3124462"/>
            <a:ext cx="2230878" cy="34136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汇报人：王小二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/>
        </p:nvSpPr>
        <p:spPr>
          <a:xfrm>
            <a:off x="9269710" y="0"/>
            <a:ext cx="2922290" cy="2924112"/>
          </a:xfrm>
          <a:custGeom>
            <a:avLst/>
            <a:gdLst>
              <a:gd name="connsiteX0" fmla="*/ 147686 w 2922290"/>
              <a:gd name="connsiteY0" fmla="*/ 0 h 2924112"/>
              <a:gd name="connsiteX1" fmla="*/ 333765 w 2922290"/>
              <a:gd name="connsiteY1" fmla="*/ 0 h 2924112"/>
              <a:gd name="connsiteX2" fmla="*/ 747747 w 2922290"/>
              <a:gd name="connsiteY2" fmla="*/ 0 h 2924112"/>
              <a:gd name="connsiteX3" fmla="*/ 2922290 w 2922290"/>
              <a:gd name="connsiteY3" fmla="*/ 0 h 2924112"/>
              <a:gd name="connsiteX4" fmla="*/ 2922290 w 2922290"/>
              <a:gd name="connsiteY4" fmla="*/ 2775145 h 2924112"/>
              <a:gd name="connsiteX5" fmla="*/ 2778333 w 2922290"/>
              <a:gd name="connsiteY5" fmla="*/ 2827834 h 2924112"/>
              <a:gd name="connsiteX6" fmla="*/ 2141513 w 2922290"/>
              <a:gd name="connsiteY6" fmla="*/ 2924112 h 2924112"/>
              <a:gd name="connsiteX7" fmla="*/ 0 w 2922290"/>
              <a:gd name="connsiteY7" fmla="*/ 782599 h 2924112"/>
              <a:gd name="connsiteX8" fmla="*/ 67421 w 2922290"/>
              <a:gd name="connsiteY8" fmla="*/ 247402 h 292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2290" h="2924112">
                <a:moveTo>
                  <a:pt x="147686" y="0"/>
                </a:moveTo>
                <a:lnTo>
                  <a:pt x="333765" y="0"/>
                </a:lnTo>
                <a:lnTo>
                  <a:pt x="747747" y="0"/>
                </a:lnTo>
                <a:lnTo>
                  <a:pt x="2922290" y="0"/>
                </a:lnTo>
                <a:lnTo>
                  <a:pt x="2922290" y="2775145"/>
                </a:lnTo>
                <a:lnTo>
                  <a:pt x="2778333" y="2827834"/>
                </a:lnTo>
                <a:cubicBezTo>
                  <a:pt x="2577162" y="2890405"/>
                  <a:pt x="2363274" y="2924112"/>
                  <a:pt x="2141513" y="2924112"/>
                </a:cubicBezTo>
                <a:cubicBezTo>
                  <a:pt x="958788" y="2924112"/>
                  <a:pt x="0" y="1965324"/>
                  <a:pt x="0" y="782599"/>
                </a:cubicBezTo>
                <a:cubicBezTo>
                  <a:pt x="0" y="597799"/>
                  <a:pt x="23408" y="418465"/>
                  <a:pt x="67421" y="247402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168825" y="2493640"/>
            <a:ext cx="3222172" cy="1502894"/>
            <a:chOff x="1042609" y="2403083"/>
            <a:chExt cx="3222172" cy="1502894"/>
          </a:xfrm>
        </p:grpSpPr>
        <p:sp>
          <p:nvSpPr>
            <p:cNvPr id="12" name="文本框 11"/>
            <p:cNvSpPr txBox="1"/>
            <p:nvPr/>
          </p:nvSpPr>
          <p:spPr>
            <a:xfrm>
              <a:off x="1042609" y="2403083"/>
              <a:ext cx="32221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16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目录</a:t>
              </a:r>
              <a:endParaRPr kumimoji="0" lang="zh-CN" altLang="en-US" sz="6600" b="1" i="0" u="none" strike="noStrike" kern="1200" cap="none" spc="16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502" y="3505867"/>
              <a:ext cx="192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-4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ea typeface="思源黑体 CN Heavy"/>
                  <a:cs typeface="Segoe UI Light" panose="020B0502040204020203" pitchFamily="34" charset="0"/>
                </a:rPr>
                <a:t>CONTENTS</a:t>
              </a:r>
              <a:endParaRPr kumimoji="0" lang="zh-CN" altLang="en-US" sz="2000" b="0" i="0" u="none" strike="noStrike" kern="1200" cap="none" spc="-4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 panose="020B0502040204020203" pitchFamily="34" charset="0"/>
                <a:ea typeface="思源黑体 CN Heavy"/>
                <a:cs typeface="Segoe UI Light" panose="020B0502040204020203" pitchFamily="34" charset="0"/>
              </a:endParaRPr>
            </a:p>
          </p:txBody>
        </p:sp>
      </p:grpSp>
      <p:pic>
        <p:nvPicPr>
          <p:cNvPr id="14" name="图片 13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11002617" y="278444"/>
            <a:ext cx="817212" cy="684538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 rot="2474050">
            <a:off x="1195519" y="1873977"/>
            <a:ext cx="3167206" cy="3015788"/>
          </a:xfrm>
          <a:custGeom>
            <a:avLst/>
            <a:gdLst>
              <a:gd name="connsiteX0" fmla="*/ 1249480 w 4723800"/>
              <a:gd name="connsiteY0" fmla="*/ 0 h 4497965"/>
              <a:gd name="connsiteX1" fmla="*/ 1145131 w 4723800"/>
              <a:gd name="connsiteY1" fmla="*/ 83677 h 4497965"/>
              <a:gd name="connsiteX2" fmla="*/ 349148 w 4723800"/>
              <a:gd name="connsiteY2" fmla="*/ 1893688 h 4497965"/>
              <a:gd name="connsiteX3" fmla="*/ 2536474 w 4723800"/>
              <a:gd name="connsiteY3" fmla="*/ 4239329 h 4497965"/>
              <a:gd name="connsiteX4" fmla="*/ 4712507 w 4723800"/>
              <a:gd name="connsiteY4" fmla="*/ 2133516 h 4497965"/>
              <a:gd name="connsiteX5" fmla="*/ 4718608 w 4723800"/>
              <a:gd name="connsiteY5" fmla="*/ 2003965 h 4497965"/>
              <a:gd name="connsiteX6" fmla="*/ 4723800 w 4723800"/>
              <a:gd name="connsiteY6" fmla="*/ 2108022 h 4497965"/>
              <a:gd name="connsiteX7" fmla="*/ 2361900 w 4723800"/>
              <a:gd name="connsiteY7" fmla="*/ 4497965 h 4497965"/>
              <a:gd name="connsiteX8" fmla="*/ 0 w 4723800"/>
              <a:gd name="connsiteY8" fmla="*/ 2108022 h 4497965"/>
              <a:gd name="connsiteX9" fmla="*/ 1236078 w 4723800"/>
              <a:gd name="connsiteY9" fmla="*/ 6532 h 4497965"/>
              <a:gd name="connsiteX10" fmla="*/ 1249480 w 4723800"/>
              <a:gd name="connsiteY10" fmla="*/ 0 h 44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800" h="4497965">
                <a:moveTo>
                  <a:pt x="1249480" y="0"/>
                </a:moveTo>
                <a:lnTo>
                  <a:pt x="1145131" y="83677"/>
                </a:lnTo>
                <a:cubicBezTo>
                  <a:pt x="659004" y="513902"/>
                  <a:pt x="349148" y="1164991"/>
                  <a:pt x="349148" y="1893688"/>
                </a:cubicBezTo>
                <a:cubicBezTo>
                  <a:pt x="349148" y="3189150"/>
                  <a:pt x="1328447" y="4239329"/>
                  <a:pt x="2536474" y="4239329"/>
                </a:cubicBezTo>
                <a:cubicBezTo>
                  <a:pt x="3669000" y="4239329"/>
                  <a:pt x="4600494" y="3316320"/>
                  <a:pt x="4712507" y="2133516"/>
                </a:cubicBezTo>
                <a:lnTo>
                  <a:pt x="4718608" y="2003965"/>
                </a:lnTo>
                <a:lnTo>
                  <a:pt x="4723800" y="2108022"/>
                </a:lnTo>
                <a:cubicBezTo>
                  <a:pt x="4723800" y="3427951"/>
                  <a:pt x="3666341" y="4497965"/>
                  <a:pt x="2361900" y="4497965"/>
                </a:cubicBezTo>
                <a:cubicBezTo>
                  <a:pt x="1057459" y="4497965"/>
                  <a:pt x="0" y="3427951"/>
                  <a:pt x="0" y="2108022"/>
                </a:cubicBezTo>
                <a:cubicBezTo>
                  <a:pt x="0" y="1200571"/>
                  <a:pt x="499815" y="411244"/>
                  <a:pt x="1236078" y="6532"/>
                </a:cubicBezTo>
                <a:lnTo>
                  <a:pt x="1249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0" y="4979724"/>
            <a:ext cx="1602124" cy="1878276"/>
          </a:xfrm>
          <a:custGeom>
            <a:avLst/>
            <a:gdLst>
              <a:gd name="connsiteX0" fmla="*/ 0 w 1602124"/>
              <a:gd name="connsiteY0" fmla="*/ 0 h 1878276"/>
              <a:gd name="connsiteX1" fmla="*/ 106740 w 1602124"/>
              <a:gd name="connsiteY1" fmla="*/ 27446 h 1878276"/>
              <a:gd name="connsiteX2" fmla="*/ 1582532 w 1602124"/>
              <a:gd name="connsiteY2" fmla="*/ 1720018 h 1878276"/>
              <a:gd name="connsiteX3" fmla="*/ 1602124 w 1602124"/>
              <a:gd name="connsiteY3" fmla="*/ 1878276 h 1878276"/>
              <a:gd name="connsiteX4" fmla="*/ 0 w 1602124"/>
              <a:gd name="connsiteY4" fmla="*/ 1878276 h 18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124" h="1878276">
                <a:moveTo>
                  <a:pt x="0" y="0"/>
                </a:moveTo>
                <a:lnTo>
                  <a:pt x="106740" y="27446"/>
                </a:lnTo>
                <a:cubicBezTo>
                  <a:pt x="869514" y="264693"/>
                  <a:pt x="1449463" y="916902"/>
                  <a:pt x="1582532" y="1720018"/>
                </a:cubicBezTo>
                <a:lnTo>
                  <a:pt x="1602124" y="1878276"/>
                </a:lnTo>
                <a:lnTo>
                  <a:pt x="0" y="1878276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3748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419595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6485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49222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07013" y="2818403"/>
            <a:ext cx="7441423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0911" y="1092523"/>
            <a:ext cx="2970178" cy="1680403"/>
          </a:xfrm>
        </p:spPr>
        <p:txBody>
          <a:bodyPr>
            <a:noAutofit/>
          </a:bodyPr>
          <a:lstStyle>
            <a:lvl1pPr marL="0" indent="0" algn="ctr">
              <a:buNone/>
              <a:defRPr sz="10800" b="1" i="1">
                <a:gradFill>
                  <a:gsLst>
                    <a:gs pos="0">
                      <a:schemeClr val="bg1"/>
                    </a:gs>
                    <a:gs pos="79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-3197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527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1374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2221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30686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3915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7628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609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304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1512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89983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98454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06925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115396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H="1">
            <a:off x="123867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132338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H="1">
            <a:off x="140808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149279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H="1">
            <a:off x="157750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flipH="1">
            <a:off x="166221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 flipH="1">
            <a:off x="174692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 flipH="1">
            <a:off x="183163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 flipH="1">
            <a:off x="191634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 flipH="1">
            <a:off x="200105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208576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217047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225518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233989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25093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H="1">
            <a:off x="259402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H="1">
            <a:off x="267873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276344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284815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H="1">
            <a:off x="293286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H="1">
            <a:off x="301757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H="1">
            <a:off x="310228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H="1">
            <a:off x="318698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27169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335640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344111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352582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105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36952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37799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3864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39493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4034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H="1">
            <a:off x="41187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flipH="1">
            <a:off x="420350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42882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 userDrawn="1"/>
        </p:nvGrpSpPr>
        <p:grpSpPr>
          <a:xfrm>
            <a:off x="4371531" y="6520767"/>
            <a:ext cx="6615372" cy="114300"/>
            <a:chOff x="7782215" y="6554329"/>
            <a:chExt cx="6615372" cy="11430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778221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86692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95163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03634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81210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20576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2904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7518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5989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4460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2931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1402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79873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88343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896814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05285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913756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92222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930698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939169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4763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95691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96538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97385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98233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9080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99927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00774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01621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02468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03315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104162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105009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105856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106704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107551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108398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109245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110092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110939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11786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12633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13480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114327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15174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116022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116869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117716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118563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119410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120257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121104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121951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22798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123645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124493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125340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26187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127034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127881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128728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129575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130422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131269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132116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132963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133811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1346581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135505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1363523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137199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138046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138893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139740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41434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140587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42282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143129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 flipH="1">
            <a:off x="1108195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1166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125137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11336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142079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1159021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1167492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175963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184434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192905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1201376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/>
        </p:nvCxnSpPr>
        <p:spPr>
          <a:xfrm flipH="1">
            <a:off x="1209847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 userDrawn="1"/>
        </p:nvSpPr>
        <p:spPr>
          <a:xfrm>
            <a:off x="723395" y="6447112"/>
            <a:ext cx="172354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100" kern="0" spc="400" dirty="0">
                <a:latin typeface="+mn-ea"/>
                <a:sym typeface="思源宋体 CN SemiBold" panose="02020600000000000000" pitchFamily="18" charset="-122"/>
              </a:rPr>
              <a:t>仅限公司内部使用</a:t>
            </a:r>
            <a:endParaRPr kumimoji="0" lang="zh-CN" altLang="en-US" sz="11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+mn-ea"/>
              <a:sym typeface="思源宋体 CN SemiBold" panose="02020600000000000000" pitchFamily="18" charset="-122"/>
            </a:endParaRPr>
          </a:p>
        </p:txBody>
      </p:sp>
      <p:grpSp>
        <p:nvGrpSpPr>
          <p:cNvPr id="175" name="组合 20"/>
          <p:cNvGrpSpPr/>
          <p:nvPr userDrawn="1"/>
        </p:nvGrpSpPr>
        <p:grpSpPr bwMode="auto">
          <a:xfrm>
            <a:off x="0" y="122238"/>
            <a:ext cx="325438" cy="669925"/>
            <a:chOff x="3455470" y="122428"/>
            <a:chExt cx="2242686" cy="4601154"/>
          </a:xfrm>
        </p:grpSpPr>
        <p:sp>
          <p:nvSpPr>
            <p:cNvPr id="176" name="任意多边形: 形状 175"/>
            <p:cNvSpPr/>
            <p:nvPr/>
          </p:nvSpPr>
          <p:spPr>
            <a:xfrm>
              <a:off x="5030818" y="1692490"/>
              <a:ext cx="382900" cy="1461030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3455470" y="122428"/>
              <a:ext cx="2242686" cy="4601154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78" name="直接连接符 177"/>
          <p:cNvCxnSpPr/>
          <p:nvPr userDrawn="1"/>
        </p:nvCxnSpPr>
        <p:spPr>
          <a:xfrm>
            <a:off x="329118" y="772630"/>
            <a:ext cx="115337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/>
          <p:cNvGrpSpPr/>
          <p:nvPr userDrawn="1"/>
        </p:nvGrpSpPr>
        <p:grpSpPr>
          <a:xfrm>
            <a:off x="11053314" y="6294545"/>
            <a:ext cx="510375" cy="510375"/>
            <a:chOff x="9006875" y="4506359"/>
            <a:chExt cx="624958" cy="624958"/>
          </a:xfrm>
        </p:grpSpPr>
        <p:sp>
          <p:nvSpPr>
            <p:cNvPr id="180" name="矩形 179"/>
            <p:cNvSpPr/>
            <p:nvPr/>
          </p:nvSpPr>
          <p:spPr>
            <a:xfrm>
              <a:off x="9006875" y="4506359"/>
              <a:ext cx="624958" cy="62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1" name="图片 180" descr="图片包含 游戏机, 标志, 画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4" t="17446" r="16540" b="26159"/>
            <a:stretch>
              <a:fillRect/>
            </a:stretch>
          </p:blipFill>
          <p:spPr>
            <a:xfrm>
              <a:off x="9036973" y="4582301"/>
              <a:ext cx="564763" cy="473074"/>
            </a:xfrm>
            <a:prstGeom prst="rect">
              <a:avLst/>
            </a:prstGeom>
          </p:spPr>
        </p:pic>
      </p:grpSp>
      <p:sp>
        <p:nvSpPr>
          <p:cNvPr id="144" name="文本占位符 143"/>
          <p:cNvSpPr>
            <a:spLocks noGrp="1"/>
          </p:cNvSpPr>
          <p:nvPr>
            <p:ph type="body" sz="quarter" idx="10" hasCustomPrompt="1"/>
          </p:nvPr>
        </p:nvSpPr>
        <p:spPr>
          <a:xfrm>
            <a:off x="334462" y="253043"/>
            <a:ext cx="5470056" cy="3873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2856000" y="3670718"/>
            <a:ext cx="6480000" cy="162664"/>
            <a:chOff x="3122698" y="4040403"/>
            <a:chExt cx="5946604" cy="16266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任意多边形: 形状 7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3EAE-1567-4133-A194-AFE1993723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1999-2B8A-4338-8ABF-8BAA3B920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4650295" y="3061998"/>
            <a:ext cx="2891410" cy="4662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试用期工作总结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汇报人：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试用期间工作体会篇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5535" y="1371600"/>
            <a:ext cx="9608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二、试用期间工作体会（感想）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未来规划篇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未来规划篇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6320" y="1213485"/>
            <a:ext cx="99682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未来展望：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4599" y="1843793"/>
            <a:ext cx="8382803" cy="1664616"/>
            <a:chOff x="1904599" y="1843793"/>
            <a:chExt cx="8382803" cy="1664616"/>
          </a:xfrm>
        </p:grpSpPr>
        <p:sp>
          <p:nvSpPr>
            <p:cNvPr id="5" name="矩形 4"/>
            <p:cNvSpPr/>
            <p:nvPr/>
          </p:nvSpPr>
          <p:spPr>
            <a:xfrm>
              <a:off x="1904599" y="1843793"/>
              <a:ext cx="83828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谢谢您的观看</a:t>
              </a:r>
              <a:endPara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322388" y="2923634"/>
              <a:ext cx="5547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Abadi Extra Light" panose="020B0204020104020204" pitchFamily="34" charset="0"/>
                </a:rPr>
                <a:t>Thanks for your attention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51325" y="1521489"/>
            <a:ext cx="748938" cy="646331"/>
            <a:chOff x="5151325" y="1521489"/>
            <a:chExt cx="748938" cy="646331"/>
          </a:xfrm>
        </p:grpSpPr>
        <p:sp>
          <p:nvSpPr>
            <p:cNvPr id="46" name="平行四边形 45"/>
            <p:cNvSpPr/>
            <p:nvPr/>
          </p:nvSpPr>
          <p:spPr>
            <a:xfrm>
              <a:off x="5201763" y="1624425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5151325" y="1573624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42" y="1521489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51325" y="2430898"/>
            <a:ext cx="748938" cy="646331"/>
            <a:chOff x="5151325" y="2430898"/>
            <a:chExt cx="748938" cy="646331"/>
          </a:xfrm>
        </p:grpSpPr>
        <p:sp>
          <p:nvSpPr>
            <p:cNvPr id="51" name="平行四边形 50"/>
            <p:cNvSpPr/>
            <p:nvPr/>
          </p:nvSpPr>
          <p:spPr>
            <a:xfrm>
              <a:off x="5201763" y="2533834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5151325" y="2483033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79842" y="2430898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1325" y="3340307"/>
            <a:ext cx="748938" cy="646331"/>
            <a:chOff x="5151325" y="3340307"/>
            <a:chExt cx="748938" cy="646331"/>
          </a:xfrm>
        </p:grpSpPr>
        <p:sp>
          <p:nvSpPr>
            <p:cNvPr id="54" name="平行四边形 53"/>
            <p:cNvSpPr/>
            <p:nvPr/>
          </p:nvSpPr>
          <p:spPr>
            <a:xfrm>
              <a:off x="5201763" y="344324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5151325" y="339244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79842" y="334030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51325" y="4249717"/>
            <a:ext cx="748938" cy="646331"/>
            <a:chOff x="5151325" y="4249717"/>
            <a:chExt cx="748938" cy="646331"/>
          </a:xfrm>
        </p:grpSpPr>
        <p:sp>
          <p:nvSpPr>
            <p:cNvPr id="60" name="平行四边形 59"/>
            <p:cNvSpPr/>
            <p:nvPr/>
          </p:nvSpPr>
          <p:spPr>
            <a:xfrm>
              <a:off x="5201763" y="435265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5151325" y="430185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279842" y="424971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87957" y="2136342"/>
            <a:ext cx="2592000" cy="31478"/>
            <a:chOff x="3122698" y="4040403"/>
            <a:chExt cx="5946604" cy="3147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187957" y="3050699"/>
            <a:ext cx="2592000" cy="31478"/>
            <a:chOff x="3122698" y="4040403"/>
            <a:chExt cx="5946604" cy="3147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187957" y="3965056"/>
            <a:ext cx="2592000" cy="31478"/>
            <a:chOff x="3122698" y="4040403"/>
            <a:chExt cx="5946604" cy="3147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187957" y="4879413"/>
            <a:ext cx="2592000" cy="0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671508" y="4879413"/>
            <a:ext cx="108449" cy="31478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096000" y="1637484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096000" y="4419595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未来规划篇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试用期工作总结篇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试用期工作体会篇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4610911" y="1092523"/>
            <a:ext cx="2970178" cy="168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800" b="1" i="1" kern="1200">
                <a:gradFill>
                  <a:gsLst>
                    <a:gs pos="0">
                      <a:schemeClr val="bg1"/>
                    </a:gs>
                    <a:gs pos="79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0430" y="1391285"/>
            <a:ext cx="99631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姓名：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入职时间：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所在部门及岗位：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工作职责：</a:t>
            </a:r>
            <a:endParaRPr lang="zh-CN" altLang="en-US" b="1" dirty="0" smtClean="0">
              <a:latin typeface="+mn-ea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试用期工作总结篇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试用期工作总结篇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2505" y="1173480"/>
            <a:ext cx="94456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一、在职期间工作任务量及完成情况（可附图片）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试用期工作总结篇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4855" y="1105535"/>
            <a:ext cx="105803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二、</a:t>
            </a:r>
            <a:r>
              <a:rPr lang="zh-CN" b="1"/>
              <a:t>工作亮点（优点）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三、需要改进的地方（不足点）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en-US" altLang="zh-CN" b="1"/>
          </a:p>
          <a:p>
            <a:r>
              <a:rPr lang="zh-CN" altLang="en-US" b="1"/>
              <a:t>四、其他（团队建议或者改善点）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试用期间工作体会篇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试用期间工作体会篇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530" y="1114425"/>
            <a:ext cx="95269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一、试用期自我评级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等级：       （</a:t>
            </a:r>
            <a:r>
              <a:rPr lang="en-US" altLang="zh-CN" b="1"/>
              <a:t>A/B/C/D/E,</a:t>
            </a:r>
            <a:r>
              <a:rPr lang="zh-CN" altLang="en-US" b="1"/>
              <a:t>依次从高至低）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评级理由：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本人优点：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本人缺点：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工作态度：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4317B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推广方案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159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思源黑体 CN Light</vt:lpstr>
      <vt:lpstr>Segoe UI Light</vt:lpstr>
      <vt:lpstr>思源黑体 CN Heavy</vt:lpstr>
      <vt:lpstr>黑体</vt:lpstr>
      <vt:lpstr>思源宋体 CN SemiBold</vt:lpstr>
      <vt:lpstr>Arial</vt:lpstr>
      <vt:lpstr>微软雅黑 Light</vt:lpstr>
      <vt:lpstr>等线</vt:lpstr>
      <vt:lpstr>Times New Roman</vt:lpstr>
      <vt:lpstr>思源宋体 CN Heavy</vt:lpstr>
      <vt:lpstr>微软雅黑</vt:lpstr>
      <vt:lpstr>Abadi Extra Light</vt:lpstr>
      <vt:lpstr>Yu Gothic UI Light</vt:lpstr>
      <vt:lpstr>Arial Unicode MS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阿飞</dc:creator>
  <cp:lastModifiedBy>江云云</cp:lastModifiedBy>
  <cp:revision>146</cp:revision>
  <dcterms:created xsi:type="dcterms:W3CDTF">2019-11-15T12:10:00Z</dcterms:created>
  <dcterms:modified xsi:type="dcterms:W3CDTF">2021-01-06T03:55:19Z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