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ustubhb999/tomatoleaf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2732-69EF-71A3-F6F4-659123372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119" y="1913467"/>
            <a:ext cx="7477762" cy="1515533"/>
          </a:xfrm>
        </p:spPr>
        <p:txBody>
          <a:bodyPr/>
          <a:lstStyle/>
          <a:p>
            <a:r>
              <a:rPr lang="en-US" b="1" dirty="0"/>
              <a:t> Leaf Disease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C0216-38FA-8DBD-FC03-8D289ADD2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Patel Parth-IT105</a:t>
            </a:r>
          </a:p>
          <a:p>
            <a:pPr algn="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Patel Jal-IT098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82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0884-CF1D-B163-EA13-E9F1FB90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err="1">
                <a:latin typeface="Arial Black" panose="020B0A04020102020204" pitchFamily="34" charset="0"/>
              </a:rPr>
              <a:t>ReLU</a:t>
            </a:r>
            <a:r>
              <a:rPr lang="en-IN" sz="4400" b="1" dirty="0">
                <a:latin typeface="Arial Black" panose="020B0A04020102020204" pitchFamily="34" charset="0"/>
              </a:rPr>
              <a:t> </a:t>
            </a:r>
            <a:r>
              <a:rPr lang="en-IN" b="1" dirty="0">
                <a:latin typeface="Arial Black" panose="020B0A04020102020204" pitchFamily="34" charset="0"/>
              </a:rPr>
              <a:t>L</a:t>
            </a:r>
            <a:r>
              <a:rPr lang="en-IN" sz="4400" b="1" dirty="0">
                <a:latin typeface="Arial Black" panose="020B0A04020102020204" pitchFamily="34" charset="0"/>
              </a:rPr>
              <a:t>ayer:-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198CC-2935-1601-6884-ADAA517D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99" y="3029076"/>
            <a:ext cx="9450002" cy="28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9884-A8A3-4EE4-53D2-92B66405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Pooling layer:-</a:t>
            </a:r>
            <a:endParaRPr lang="en-IN" dirty="0"/>
          </a:p>
        </p:txBody>
      </p:sp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87057913-11CB-EC54-4DED-21EEA816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43200"/>
            <a:ext cx="4685966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35AB86-2653-B2E5-3A60-51C64198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18" y="3146736"/>
            <a:ext cx="4670280" cy="23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7DFE4-E224-C15A-6C25-6CDFA352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04825"/>
            <a:ext cx="77978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9780-D5E9-4C35-6AA4-3D6038D2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Resource: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E1ADC-DB5F-9C92-4090-E1138C4052B0}"/>
              </a:ext>
            </a:extLst>
          </p:cNvPr>
          <p:cNvSpPr txBox="1"/>
          <p:nvPr/>
        </p:nvSpPr>
        <p:spPr>
          <a:xfrm>
            <a:off x="1295402" y="2826435"/>
            <a:ext cx="92201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DataSet</a:t>
            </a:r>
            <a:r>
              <a:rPr lang="en-US" sz="2800" dirty="0"/>
              <a:t>:	</a:t>
            </a:r>
            <a:r>
              <a:rPr lang="en-US" sz="2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https://www.kaggle.com/datasets/kaustubhb999/tomatoleaf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4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7A383-3D18-EEB4-BA7D-B5AB7804F434}"/>
              </a:ext>
            </a:extLst>
          </p:cNvPr>
          <p:cNvSpPr txBox="1"/>
          <p:nvPr/>
        </p:nvSpPr>
        <p:spPr>
          <a:xfrm>
            <a:off x="5295900" y="43713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Thank You!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9982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E100-03E0-A4A7-956A-2B0F326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I</a:t>
            </a:r>
            <a:r>
              <a:rPr lang="en-IN" sz="4400" b="1" dirty="0">
                <a:latin typeface="Arial Black" panose="020B0A04020102020204" pitchFamily="34" charset="0"/>
              </a:rPr>
              <a:t>ntroduction:-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37F74-7EA1-CBA4-F7CB-C70234535A8A}"/>
              </a:ext>
            </a:extLst>
          </p:cNvPr>
          <p:cNvSpPr txBox="1"/>
          <p:nvPr/>
        </p:nvSpPr>
        <p:spPr>
          <a:xfrm>
            <a:off x="1483360" y="2560320"/>
            <a:ext cx="9413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India's significant agricultural market, particularly in tomato cultivation, faces challenges due to decreasing crop production and quality caused by various diseases.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implementing machine learning algorithms for early disease detection becomes crucial to minimize losses and ensure effective crop management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1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ABF2-F661-A781-7CA9-97B62A7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Problem Definition:-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5BAEF-54E2-E838-BC97-35269405C246}"/>
              </a:ext>
            </a:extLst>
          </p:cNvPr>
          <p:cNvSpPr txBox="1"/>
          <p:nvPr/>
        </p:nvSpPr>
        <p:spPr>
          <a:xfrm>
            <a:off x="1391920" y="2692400"/>
            <a:ext cx="9408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During cultivation process, tomato leaves expose to many of problems and disease such as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Late Blight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Powder Mildew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Early Bright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Gray Mold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37740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1A57-2CD0-8BB8-273E-814FE871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Problem Definition:-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32B2-B3B7-115C-51A1-64FBEF63D09B}"/>
              </a:ext>
            </a:extLst>
          </p:cNvPr>
          <p:cNvSpPr txBox="1"/>
          <p:nvPr/>
        </p:nvSpPr>
        <p:spPr>
          <a:xfrm>
            <a:off x="1295402" y="2673757"/>
            <a:ext cx="96011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Traditional plant disease detection relies on human experts' visual observation, but this method is costly and challenging for continuous monitoring, especially on large farms.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By machine learning model it is easy and cost effective to detect disease in plants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228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9F6D-5581-65F2-450A-05CD80F2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Technology:-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89497-3CA6-09C8-755D-EB2C37C33BE6}"/>
              </a:ext>
            </a:extLst>
          </p:cNvPr>
          <p:cNvSpPr txBox="1"/>
          <p:nvPr/>
        </p:nvSpPr>
        <p:spPr>
          <a:xfrm>
            <a:off x="1295402" y="2718306"/>
            <a:ext cx="96011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Frontend: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	React </a:t>
            </a:r>
            <a:r>
              <a:rPr lang="en-IN" sz="2400" dirty="0" err="1"/>
              <a:t>Js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	CSS / HTML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	Python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	Machine learning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	</a:t>
            </a:r>
            <a:r>
              <a:rPr lang="en-IN" sz="2400" dirty="0" err="1"/>
              <a:t>Pycharm</a:t>
            </a:r>
            <a:r>
              <a:rPr lang="en-IN" sz="2400" dirty="0"/>
              <a:t> / </a:t>
            </a:r>
            <a:r>
              <a:rPr lang="en-IN" sz="2400" dirty="0" err="1"/>
              <a:t>jupyter</a:t>
            </a:r>
            <a:r>
              <a:rPr lang="en-IN" sz="24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6169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0D22-49ED-904E-239F-E0D2C543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Research Papers:-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9BC486-3449-F4C9-8637-47AF6F042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79343"/>
              </p:ext>
            </p:extLst>
          </p:nvPr>
        </p:nvGraphicFramePr>
        <p:xfrm>
          <a:off x="971550" y="2552628"/>
          <a:ext cx="10248900" cy="3788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780">
                  <a:extLst>
                    <a:ext uri="{9D8B030D-6E8A-4147-A177-3AD203B41FA5}">
                      <a16:colId xmlns:a16="http://schemas.microsoft.com/office/drawing/2014/main" val="733641469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1068329163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69600545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1194201862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3990018962"/>
                    </a:ext>
                  </a:extLst>
                </a:gridCol>
              </a:tblGrid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Title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data set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Algorithm/Model used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16637"/>
                  </a:ext>
                </a:extLst>
              </a:tr>
              <a:tr h="1022325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Tomato Leaf Disease Detection Using Machine Learning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used in the paper is taken from the directory available on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kaggle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total there are 10 directories each containing 1000 images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 and Res Net 50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CNN- 94 % -95 %</a:t>
                      </a:r>
                      <a:endParaRPr lang="en-US" sz="1600" b="0" dirty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Resnet50- 88 % -89%</a:t>
                      </a:r>
                      <a:endParaRPr lang="en-US" sz="1600" b="0" dirty="0">
                        <a:effectLst/>
                      </a:endParaRPr>
                    </a:p>
                    <a:p>
                      <a:br>
                        <a:rPr lang="en-US" sz="1600" dirty="0"/>
                      </a:b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65480"/>
                  </a:ext>
                </a:extLst>
              </a:tr>
              <a:tr h="1957023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ToLeD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Tomato Leaf Disease Detection using Convolution Neural Network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 Village dataset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dataset includes over 50,000 images of 14 crops, such as tomatoes, potatoes, grapes, apples, corn, blueberry, raspberry, soybeans, squash and strawberry.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Convolution Neural Network based approach is applied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63.75% </a:t>
                      </a:r>
                      <a:endParaRPr lang="en-US" sz="1600" b="0" dirty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 16: 77.2% </a:t>
                      </a:r>
                      <a:endParaRPr lang="en-US" sz="1600" b="0" dirty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InceptionV3: 63.4% </a:t>
                      </a:r>
                      <a:endParaRPr lang="en-US" sz="1600" b="0" dirty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Model: 91.2%</a:t>
                      </a:r>
                      <a:endParaRPr lang="en-US" sz="1600" b="0" dirty="0">
                        <a:effectLst/>
                      </a:endParaRPr>
                    </a:p>
                    <a:p>
                      <a:br>
                        <a:rPr lang="en-US" sz="1600" dirty="0"/>
                      </a:b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1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26D2A-17B9-9CCC-7BE6-3074022E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479964"/>
            <a:ext cx="3136900" cy="58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7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5740-F7E2-176B-A272-143DAAB7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CNN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E8BE9-E3D4-914C-F1B4-DB96F862FAA3}"/>
              </a:ext>
            </a:extLst>
          </p:cNvPr>
          <p:cNvSpPr txBox="1"/>
          <p:nvPr/>
        </p:nvSpPr>
        <p:spPr>
          <a:xfrm>
            <a:off x="1295402" y="2767325"/>
            <a:ext cx="96011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Layers: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Convolution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</p:txBody>
      </p:sp>
      <p:pic>
        <p:nvPicPr>
          <p:cNvPr id="6" name="Picture 2" descr="5 Common Architectures in Convolution Neural Networks (CNN) | Analytics ...">
            <a:extLst>
              <a:ext uri="{FF2B5EF4-FFF2-40B4-BE49-F238E27FC236}">
                <a16:creationId xmlns:a16="http://schemas.microsoft.com/office/drawing/2014/main" id="{CD67F465-49FF-A33C-CF64-C7E17C00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590401"/>
            <a:ext cx="5658630" cy="34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10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E7D1-4AC0-E10D-342D-299E49A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Convolution layer:-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330FB-F468-B2B1-3230-06B9CC3A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709416"/>
            <a:ext cx="5410200" cy="33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6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332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Garamond</vt:lpstr>
      <vt:lpstr>Wingdings</vt:lpstr>
      <vt:lpstr>Organic</vt:lpstr>
      <vt:lpstr> Leaf Disease Detection</vt:lpstr>
      <vt:lpstr>Introduction:-</vt:lpstr>
      <vt:lpstr>Problem Definition:-</vt:lpstr>
      <vt:lpstr>Problem Definition:-</vt:lpstr>
      <vt:lpstr>Technology:-</vt:lpstr>
      <vt:lpstr>Research Papers:-</vt:lpstr>
      <vt:lpstr>PowerPoint Presentation</vt:lpstr>
      <vt:lpstr>CNN</vt:lpstr>
      <vt:lpstr>Convolution layer:-</vt:lpstr>
      <vt:lpstr>ReLU Layer:-</vt:lpstr>
      <vt:lpstr>Pooling layer:-</vt:lpstr>
      <vt:lpstr>PowerPoint Presentation</vt:lpstr>
      <vt:lpstr>Resource: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Leaf Disease Detection</dc:title>
  <dc:creator>Jal Patel</dc:creator>
  <cp:lastModifiedBy>Jal Patel</cp:lastModifiedBy>
  <cp:revision>2</cp:revision>
  <dcterms:created xsi:type="dcterms:W3CDTF">2024-01-19T05:43:53Z</dcterms:created>
  <dcterms:modified xsi:type="dcterms:W3CDTF">2024-01-19T06:16:28Z</dcterms:modified>
</cp:coreProperties>
</file>