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7"/>
  </p:notesMasterIdLst>
  <p:sldIdLst>
    <p:sldId id="256" r:id="rId2"/>
    <p:sldId id="257" r:id="rId3"/>
    <p:sldId id="260" r:id="rId4"/>
    <p:sldId id="258" r:id="rId5"/>
    <p:sldId id="274" r:id="rId6"/>
    <p:sldId id="270" r:id="rId7"/>
    <p:sldId id="277" r:id="rId8"/>
    <p:sldId id="259" r:id="rId9"/>
    <p:sldId id="265" r:id="rId10"/>
    <p:sldId id="267" r:id="rId11"/>
    <p:sldId id="268" r:id="rId12"/>
    <p:sldId id="273" r:id="rId13"/>
    <p:sldId id="272"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C3261-0F6F-47C9-AC40-12D1219811E2}" v="17" dt="2024-03-24T17:17:01.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695" autoAdjust="0"/>
    <p:restoredTop sz="94049" autoAdjust="0"/>
  </p:normalViewPr>
  <p:slideViewPr>
    <p:cSldViewPr snapToGrid="0">
      <p:cViewPr varScale="1">
        <p:scale>
          <a:sx n="61" d="100"/>
          <a:sy n="61" d="100"/>
        </p:scale>
        <p:origin x="1344" y="60"/>
      </p:cViewPr>
      <p:guideLst/>
    </p:cSldViewPr>
  </p:slideViewPr>
  <p:outlineViewPr>
    <p:cViewPr>
      <p:scale>
        <a:sx n="33" d="100"/>
        <a:sy n="33" d="100"/>
      </p:scale>
      <p:origin x="0" y="-5108"/>
    </p:cViewPr>
  </p:outlineViewPr>
  <p:notesTextViewPr>
    <p:cViewPr>
      <p:scale>
        <a:sx n="1" d="1"/>
        <a:sy n="1" d="1"/>
      </p:scale>
      <p:origin x="0" y="0"/>
    </p:cViewPr>
  </p:notesTextViewPr>
  <p:sorterViewPr>
    <p:cViewPr>
      <p:scale>
        <a:sx n="100" d="100"/>
        <a:sy n="100" d="100"/>
      </p:scale>
      <p:origin x="0" y="-2616"/>
    </p:cViewPr>
  </p:sorterViewPr>
  <p:notesViewPr>
    <p:cSldViewPr snapToGrid="0">
      <p:cViewPr varScale="1">
        <p:scale>
          <a:sx n="53" d="100"/>
          <a:sy n="53" d="100"/>
        </p:scale>
        <p:origin x="2648"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dra patel" userId="e0bf67ee025e264e" providerId="LiveId" clId="{23C5664A-FCCD-4308-927E-0059E52ABF24}"/>
    <pc:docChg chg="undo custSel addSld delSld modSld sldOrd">
      <pc:chgData name="rudra patel" userId="e0bf67ee025e264e" providerId="LiveId" clId="{23C5664A-FCCD-4308-927E-0059E52ABF24}" dt="2024-01-19T11:08:25.124" v="277" actId="47"/>
      <pc:docMkLst>
        <pc:docMk/>
      </pc:docMkLst>
      <pc:sldChg chg="modSp mod">
        <pc:chgData name="rudra patel" userId="e0bf67ee025e264e" providerId="LiveId" clId="{23C5664A-FCCD-4308-927E-0059E52ABF24}" dt="2024-01-19T07:29:46.116" v="264"/>
        <pc:sldMkLst>
          <pc:docMk/>
          <pc:sldMk cId="233051835" sldId="256"/>
        </pc:sldMkLst>
        <pc:spChg chg="mod">
          <ac:chgData name="rudra patel" userId="e0bf67ee025e264e" providerId="LiveId" clId="{23C5664A-FCCD-4308-927E-0059E52ABF24}" dt="2024-01-19T07:29:46.116" v="264"/>
          <ac:spMkLst>
            <pc:docMk/>
            <pc:sldMk cId="233051835" sldId="256"/>
            <ac:spMk id="2" creationId="{E309C45C-F74C-DF00-23FA-2E43FC76B11B}"/>
          </ac:spMkLst>
        </pc:spChg>
      </pc:sldChg>
      <pc:sldChg chg="modSp">
        <pc:chgData name="rudra patel" userId="e0bf67ee025e264e" providerId="LiveId" clId="{23C5664A-FCCD-4308-927E-0059E52ABF24}" dt="2024-01-19T07:29:46.116" v="264"/>
        <pc:sldMkLst>
          <pc:docMk/>
          <pc:sldMk cId="512526330" sldId="257"/>
        </pc:sldMkLst>
        <pc:spChg chg="mod">
          <ac:chgData name="rudra patel" userId="e0bf67ee025e264e" providerId="LiveId" clId="{23C5664A-FCCD-4308-927E-0059E52ABF24}" dt="2024-01-19T07:29:46.116" v="264"/>
          <ac:spMkLst>
            <pc:docMk/>
            <pc:sldMk cId="512526330" sldId="257"/>
            <ac:spMk id="2" creationId="{602952F7-96FA-7F21-BF68-8B5124EB806E}"/>
          </ac:spMkLst>
        </pc:spChg>
        <pc:spChg chg="mod">
          <ac:chgData name="rudra patel" userId="e0bf67ee025e264e" providerId="LiveId" clId="{23C5664A-FCCD-4308-927E-0059E52ABF24}" dt="2024-01-19T07:29:46.116" v="264"/>
          <ac:spMkLst>
            <pc:docMk/>
            <pc:sldMk cId="512526330" sldId="257"/>
            <ac:spMk id="3" creationId="{E43043B5-3421-08FA-84A8-06322A1C28E3}"/>
          </ac:spMkLst>
        </pc:spChg>
      </pc:sldChg>
      <pc:sldChg chg="modSp mod">
        <pc:chgData name="rudra patel" userId="e0bf67ee025e264e" providerId="LiveId" clId="{23C5664A-FCCD-4308-927E-0059E52ABF24}" dt="2024-01-19T07:29:46.272" v="266" actId="27636"/>
        <pc:sldMkLst>
          <pc:docMk/>
          <pc:sldMk cId="2302547906" sldId="258"/>
        </pc:sldMkLst>
        <pc:spChg chg="mod">
          <ac:chgData name="rudra patel" userId="e0bf67ee025e264e" providerId="LiveId" clId="{23C5664A-FCCD-4308-927E-0059E52ABF24}" dt="2024-01-19T07:29:46.116" v="264"/>
          <ac:spMkLst>
            <pc:docMk/>
            <pc:sldMk cId="2302547906" sldId="258"/>
            <ac:spMk id="2" creationId="{5379AC7F-63BC-0255-56D0-B9FF542BB752}"/>
          </ac:spMkLst>
        </pc:spChg>
        <pc:spChg chg="mod">
          <ac:chgData name="rudra patel" userId="e0bf67ee025e264e" providerId="LiveId" clId="{23C5664A-FCCD-4308-927E-0059E52ABF24}" dt="2024-01-19T07:29:46.272" v="266" actId="27636"/>
          <ac:spMkLst>
            <pc:docMk/>
            <pc:sldMk cId="2302547906" sldId="258"/>
            <ac:spMk id="3" creationId="{BDCAD2B2-843E-0B42-FA40-9D169738EAE5}"/>
          </ac:spMkLst>
        </pc:spChg>
      </pc:sldChg>
      <pc:sldChg chg="modSp">
        <pc:chgData name="rudra patel" userId="e0bf67ee025e264e" providerId="LiveId" clId="{23C5664A-FCCD-4308-927E-0059E52ABF24}" dt="2024-01-19T07:29:46.116" v="264"/>
        <pc:sldMkLst>
          <pc:docMk/>
          <pc:sldMk cId="2453259420" sldId="259"/>
        </pc:sldMkLst>
        <pc:spChg chg="mod">
          <ac:chgData name="rudra patel" userId="e0bf67ee025e264e" providerId="LiveId" clId="{23C5664A-FCCD-4308-927E-0059E52ABF24}" dt="2024-01-19T07:29:46.116" v="264"/>
          <ac:spMkLst>
            <pc:docMk/>
            <pc:sldMk cId="2453259420" sldId="259"/>
            <ac:spMk id="2" creationId="{CA63243E-EFC8-1F27-1779-B0E2DCF5C86F}"/>
          </ac:spMkLst>
        </pc:spChg>
      </pc:sldChg>
      <pc:sldChg chg="modSp mod">
        <pc:chgData name="rudra patel" userId="e0bf67ee025e264e" providerId="LiveId" clId="{23C5664A-FCCD-4308-927E-0059E52ABF24}" dt="2024-01-19T07:29:46.265" v="265" actId="27636"/>
        <pc:sldMkLst>
          <pc:docMk/>
          <pc:sldMk cId="3310734504" sldId="260"/>
        </pc:sldMkLst>
        <pc:spChg chg="mod">
          <ac:chgData name="rudra patel" userId="e0bf67ee025e264e" providerId="LiveId" clId="{23C5664A-FCCD-4308-927E-0059E52ABF24}" dt="2024-01-19T07:29:46.116" v="264"/>
          <ac:spMkLst>
            <pc:docMk/>
            <pc:sldMk cId="3310734504" sldId="260"/>
            <ac:spMk id="2" creationId="{AD18C9F2-0787-EAE5-609B-DEE9378D6BF5}"/>
          </ac:spMkLst>
        </pc:spChg>
        <pc:spChg chg="mod">
          <ac:chgData name="rudra patel" userId="e0bf67ee025e264e" providerId="LiveId" clId="{23C5664A-FCCD-4308-927E-0059E52ABF24}" dt="2024-01-19T07:29:46.265" v="265" actId="27636"/>
          <ac:spMkLst>
            <pc:docMk/>
            <pc:sldMk cId="3310734504" sldId="260"/>
            <ac:spMk id="3" creationId="{404AC652-5E8D-6EAA-15B8-AD5E5A9B0586}"/>
          </ac:spMkLst>
        </pc:spChg>
      </pc:sldChg>
      <pc:sldChg chg="del">
        <pc:chgData name="rudra patel" userId="e0bf67ee025e264e" providerId="LiveId" clId="{23C5664A-FCCD-4308-927E-0059E52ABF24}" dt="2024-01-19T11:08:18.591" v="274" actId="47"/>
        <pc:sldMkLst>
          <pc:docMk/>
          <pc:sldMk cId="1351678471" sldId="261"/>
        </pc:sldMkLst>
      </pc:sldChg>
      <pc:sldChg chg="del">
        <pc:chgData name="rudra patel" userId="e0bf67ee025e264e" providerId="LiveId" clId="{23C5664A-FCCD-4308-927E-0059E52ABF24}" dt="2024-01-19T11:08:21.466" v="275" actId="47"/>
        <pc:sldMkLst>
          <pc:docMk/>
          <pc:sldMk cId="1693145462" sldId="262"/>
        </pc:sldMkLst>
      </pc:sldChg>
      <pc:sldChg chg="del">
        <pc:chgData name="rudra patel" userId="e0bf67ee025e264e" providerId="LiveId" clId="{23C5664A-FCCD-4308-927E-0059E52ABF24}" dt="2024-01-19T11:08:22.136" v="276" actId="47"/>
        <pc:sldMkLst>
          <pc:docMk/>
          <pc:sldMk cId="1720585400" sldId="263"/>
        </pc:sldMkLst>
      </pc:sldChg>
      <pc:sldChg chg="del">
        <pc:chgData name="rudra patel" userId="e0bf67ee025e264e" providerId="LiveId" clId="{23C5664A-FCCD-4308-927E-0059E52ABF24}" dt="2024-01-19T11:08:25.124" v="277" actId="47"/>
        <pc:sldMkLst>
          <pc:docMk/>
          <pc:sldMk cId="767066137" sldId="264"/>
        </pc:sldMkLst>
      </pc:sldChg>
      <pc:sldChg chg="addSp delSp modSp mod modClrScheme chgLayout">
        <pc:chgData name="rudra patel" userId="e0bf67ee025e264e" providerId="LiveId" clId="{23C5664A-FCCD-4308-927E-0059E52ABF24}" dt="2024-01-19T03:51:56.200" v="117" actId="20577"/>
        <pc:sldMkLst>
          <pc:docMk/>
          <pc:sldMk cId="1777444178" sldId="265"/>
        </pc:sldMkLst>
        <pc:spChg chg="del mod">
          <ac:chgData name="rudra patel" userId="e0bf67ee025e264e" providerId="LiveId" clId="{23C5664A-FCCD-4308-927E-0059E52ABF24}" dt="2024-01-19T03:40:55.242" v="15" actId="478"/>
          <ac:spMkLst>
            <pc:docMk/>
            <pc:sldMk cId="1777444178" sldId="265"/>
            <ac:spMk id="2" creationId="{D7BE160C-816A-1CA5-448B-2D8993E8D157}"/>
          </ac:spMkLst>
        </pc:spChg>
        <pc:spChg chg="del mod">
          <ac:chgData name="rudra patel" userId="e0bf67ee025e264e" providerId="LiveId" clId="{23C5664A-FCCD-4308-927E-0059E52ABF24}" dt="2024-01-19T03:40:13.898" v="8" actId="478"/>
          <ac:spMkLst>
            <pc:docMk/>
            <pc:sldMk cId="1777444178" sldId="265"/>
            <ac:spMk id="3" creationId="{B28C9558-5A9B-084A-E779-FEADA4ADE4CB}"/>
          </ac:spMkLst>
        </pc:spChg>
        <pc:spChg chg="add mod ord">
          <ac:chgData name="rudra patel" userId="e0bf67ee025e264e" providerId="LiveId" clId="{23C5664A-FCCD-4308-927E-0059E52ABF24}" dt="2024-01-19T03:51:56.200" v="117" actId="20577"/>
          <ac:spMkLst>
            <pc:docMk/>
            <pc:sldMk cId="1777444178" sldId="265"/>
            <ac:spMk id="9" creationId="{5373D36B-8E89-F7EE-468B-4A56EDB4327E}"/>
          </ac:spMkLst>
        </pc:spChg>
        <pc:spChg chg="add del mod ord">
          <ac:chgData name="rudra patel" userId="e0bf67ee025e264e" providerId="LiveId" clId="{23C5664A-FCCD-4308-927E-0059E52ABF24}" dt="2024-01-19T03:50:22.661" v="53" actId="478"/>
          <ac:spMkLst>
            <pc:docMk/>
            <pc:sldMk cId="1777444178" sldId="265"/>
            <ac:spMk id="10" creationId="{407DF97B-FA66-8885-761A-EE941E3D2859}"/>
          </ac:spMkLst>
        </pc:spChg>
        <pc:graphicFrameChg chg="add del mod">
          <ac:chgData name="rudra patel" userId="e0bf67ee025e264e" providerId="LiveId" clId="{23C5664A-FCCD-4308-927E-0059E52ABF24}" dt="2024-01-19T03:42:22.069" v="17" actId="478"/>
          <ac:graphicFrameMkLst>
            <pc:docMk/>
            <pc:sldMk cId="1777444178" sldId="265"/>
            <ac:graphicFrameMk id="4" creationId="{125CF3FA-E486-B384-0012-A1F402EAD551}"/>
          </ac:graphicFrameMkLst>
        </pc:graphicFrameChg>
        <pc:picChg chg="add mod">
          <ac:chgData name="rudra patel" userId="e0bf67ee025e264e" providerId="LiveId" clId="{23C5664A-FCCD-4308-927E-0059E52ABF24}" dt="2024-01-19T03:49:30.308" v="45" actId="14100"/>
          <ac:picMkLst>
            <pc:docMk/>
            <pc:sldMk cId="1777444178" sldId="265"/>
            <ac:picMk id="6" creationId="{61484E9A-79C2-4CE6-824F-0978710E736E}"/>
          </ac:picMkLst>
        </pc:picChg>
        <pc:picChg chg="add del mod">
          <ac:chgData name="rudra patel" userId="e0bf67ee025e264e" providerId="LiveId" clId="{23C5664A-FCCD-4308-927E-0059E52ABF24}" dt="2024-01-19T03:45:11.074" v="31" actId="478"/>
          <ac:picMkLst>
            <pc:docMk/>
            <pc:sldMk cId="1777444178" sldId="265"/>
            <ac:picMk id="8" creationId="{DAD68418-3BAE-0304-A676-1C1C24D8D0EA}"/>
          </ac:picMkLst>
        </pc:picChg>
      </pc:sldChg>
      <pc:sldChg chg="addSp delSp modSp new mod ord">
        <pc:chgData name="rudra patel" userId="e0bf67ee025e264e" providerId="LiveId" clId="{23C5664A-FCCD-4308-927E-0059E52ABF24}" dt="2024-01-19T03:45:35.073" v="36" actId="1076"/>
        <pc:sldMkLst>
          <pc:docMk/>
          <pc:sldMk cId="1924382026" sldId="266"/>
        </pc:sldMkLst>
        <pc:spChg chg="del">
          <ac:chgData name="rudra patel" userId="e0bf67ee025e264e" providerId="LiveId" clId="{23C5664A-FCCD-4308-927E-0059E52ABF24}" dt="2024-01-19T03:44:58.095" v="29" actId="478"/>
          <ac:spMkLst>
            <pc:docMk/>
            <pc:sldMk cId="1924382026" sldId="266"/>
            <ac:spMk id="2" creationId="{9454EA99-6488-F5BA-FD0F-0152D134FEE9}"/>
          </ac:spMkLst>
        </pc:spChg>
        <pc:spChg chg="del mod">
          <ac:chgData name="rudra patel" userId="e0bf67ee025e264e" providerId="LiveId" clId="{23C5664A-FCCD-4308-927E-0059E52ABF24}" dt="2024-01-19T03:44:53.677" v="28" actId="478"/>
          <ac:spMkLst>
            <pc:docMk/>
            <pc:sldMk cId="1924382026" sldId="266"/>
            <ac:spMk id="3" creationId="{2B90D8CE-8738-8C77-7669-20B536C7C970}"/>
          </ac:spMkLst>
        </pc:spChg>
        <pc:picChg chg="add mod">
          <ac:chgData name="rudra patel" userId="e0bf67ee025e264e" providerId="LiveId" clId="{23C5664A-FCCD-4308-927E-0059E52ABF24}" dt="2024-01-19T03:45:35.073" v="36" actId="1076"/>
          <ac:picMkLst>
            <pc:docMk/>
            <pc:sldMk cId="1924382026" sldId="266"/>
            <ac:picMk id="5" creationId="{DC243866-B730-C97B-707B-23D38A22F352}"/>
          </ac:picMkLst>
        </pc:picChg>
      </pc:sldChg>
      <pc:sldChg chg="addSp delSp modSp new mod modClrScheme chgLayout">
        <pc:chgData name="rudra patel" userId="e0bf67ee025e264e" providerId="LiveId" clId="{23C5664A-FCCD-4308-927E-0059E52ABF24}" dt="2024-01-19T03:56:17.264" v="184"/>
        <pc:sldMkLst>
          <pc:docMk/>
          <pc:sldMk cId="979851756" sldId="267"/>
        </pc:sldMkLst>
        <pc:spChg chg="del">
          <ac:chgData name="rudra patel" userId="e0bf67ee025e264e" providerId="LiveId" clId="{23C5664A-FCCD-4308-927E-0059E52ABF24}" dt="2024-01-19T03:47:10.081" v="43" actId="478"/>
          <ac:spMkLst>
            <pc:docMk/>
            <pc:sldMk cId="979851756" sldId="267"/>
            <ac:spMk id="2" creationId="{4A73613A-298F-F823-A965-29B942FCF052}"/>
          </ac:spMkLst>
        </pc:spChg>
        <pc:spChg chg="del">
          <ac:chgData name="rudra patel" userId="e0bf67ee025e264e" providerId="LiveId" clId="{23C5664A-FCCD-4308-927E-0059E52ABF24}" dt="2024-01-19T03:46:59.700" v="42" actId="478"/>
          <ac:spMkLst>
            <pc:docMk/>
            <pc:sldMk cId="979851756" sldId="267"/>
            <ac:spMk id="3" creationId="{AAE73DAB-0435-6079-87EC-1898406E64A4}"/>
          </ac:spMkLst>
        </pc:spChg>
        <pc:spChg chg="add mod">
          <ac:chgData name="rudra patel" userId="e0bf67ee025e264e" providerId="LiveId" clId="{23C5664A-FCCD-4308-927E-0059E52ABF24}" dt="2024-01-19T03:55:21.005" v="178" actId="20577"/>
          <ac:spMkLst>
            <pc:docMk/>
            <pc:sldMk cId="979851756" sldId="267"/>
            <ac:spMk id="4" creationId="{532DC7CD-1B78-C7D6-190D-96DE915EA3C9}"/>
          </ac:spMkLst>
        </pc:spChg>
        <pc:spChg chg="add del mod">
          <ac:chgData name="rudra patel" userId="e0bf67ee025e264e" providerId="LiveId" clId="{23C5664A-FCCD-4308-927E-0059E52ABF24}" dt="2024-01-19T03:55:52.454" v="183" actId="478"/>
          <ac:spMkLst>
            <pc:docMk/>
            <pc:sldMk cId="979851756" sldId="267"/>
            <ac:spMk id="5" creationId="{D6024E35-140E-3405-5FEC-690CB871D613}"/>
          </ac:spMkLst>
        </pc:spChg>
        <pc:picChg chg="add mod">
          <ac:chgData name="rudra patel" userId="e0bf67ee025e264e" providerId="LiveId" clId="{23C5664A-FCCD-4308-927E-0059E52ABF24}" dt="2024-01-19T03:56:17.264" v="184"/>
          <ac:picMkLst>
            <pc:docMk/>
            <pc:sldMk cId="979851756" sldId="267"/>
            <ac:picMk id="7" creationId="{74E03F0D-80B5-CFCF-377C-8D221E080CD3}"/>
          </ac:picMkLst>
        </pc:picChg>
      </pc:sldChg>
      <pc:sldChg chg="addSp delSp modSp new mod ord">
        <pc:chgData name="rudra patel" userId="e0bf67ee025e264e" providerId="LiveId" clId="{23C5664A-FCCD-4308-927E-0059E52ABF24}" dt="2024-01-19T03:57:11.039" v="194"/>
        <pc:sldMkLst>
          <pc:docMk/>
          <pc:sldMk cId="4167409268" sldId="268"/>
        </pc:sldMkLst>
        <pc:spChg chg="del">
          <ac:chgData name="rudra patel" userId="e0bf67ee025e264e" providerId="LiveId" clId="{23C5664A-FCCD-4308-927E-0059E52ABF24}" dt="2024-01-19T03:57:03.007" v="191" actId="478"/>
          <ac:spMkLst>
            <pc:docMk/>
            <pc:sldMk cId="4167409268" sldId="268"/>
            <ac:spMk id="2" creationId="{6D9667FA-50AD-0DE4-D84B-D19C560554E0}"/>
          </ac:spMkLst>
        </pc:spChg>
        <pc:spChg chg="del mod">
          <ac:chgData name="rudra patel" userId="e0bf67ee025e264e" providerId="LiveId" clId="{23C5664A-FCCD-4308-927E-0059E52ABF24}" dt="2024-01-19T03:57:03.007" v="191" actId="478"/>
          <ac:spMkLst>
            <pc:docMk/>
            <pc:sldMk cId="4167409268" sldId="268"/>
            <ac:spMk id="3" creationId="{3CD27041-C1AA-0B93-FF9D-40E3A22F5C9B}"/>
          </ac:spMkLst>
        </pc:spChg>
        <pc:picChg chg="add mod">
          <ac:chgData name="rudra patel" userId="e0bf67ee025e264e" providerId="LiveId" clId="{23C5664A-FCCD-4308-927E-0059E52ABF24}" dt="2024-01-19T03:57:11.039" v="194"/>
          <ac:picMkLst>
            <pc:docMk/>
            <pc:sldMk cId="4167409268" sldId="268"/>
            <ac:picMk id="5" creationId="{48CCF3EF-8C6D-1401-98F4-11FB10F3BFB5}"/>
          </ac:picMkLst>
        </pc:picChg>
      </pc:sldChg>
      <pc:sldChg chg="addSp delSp modSp new mod">
        <pc:chgData name="rudra patel" userId="e0bf67ee025e264e" providerId="LiveId" clId="{23C5664A-FCCD-4308-927E-0059E52ABF24}" dt="2024-01-19T03:57:21.231" v="198"/>
        <pc:sldMkLst>
          <pc:docMk/>
          <pc:sldMk cId="3230009529" sldId="269"/>
        </pc:sldMkLst>
        <pc:spChg chg="del">
          <ac:chgData name="rudra patel" userId="e0bf67ee025e264e" providerId="LiveId" clId="{23C5664A-FCCD-4308-927E-0059E52ABF24}" dt="2024-01-19T03:57:19.366" v="197" actId="478"/>
          <ac:spMkLst>
            <pc:docMk/>
            <pc:sldMk cId="3230009529" sldId="269"/>
            <ac:spMk id="2" creationId="{7F8FA491-3DC4-387E-839A-0076B9A86681}"/>
          </ac:spMkLst>
        </pc:spChg>
        <pc:spChg chg="del mod">
          <ac:chgData name="rudra patel" userId="e0bf67ee025e264e" providerId="LiveId" clId="{23C5664A-FCCD-4308-927E-0059E52ABF24}" dt="2024-01-19T03:57:19.366" v="197" actId="478"/>
          <ac:spMkLst>
            <pc:docMk/>
            <pc:sldMk cId="3230009529" sldId="269"/>
            <ac:spMk id="3" creationId="{991DA165-AABF-1FAF-DD39-E4E5341AB191}"/>
          </ac:spMkLst>
        </pc:spChg>
        <pc:picChg chg="add mod">
          <ac:chgData name="rudra patel" userId="e0bf67ee025e264e" providerId="LiveId" clId="{23C5664A-FCCD-4308-927E-0059E52ABF24}" dt="2024-01-19T03:57:21.231" v="198"/>
          <ac:picMkLst>
            <pc:docMk/>
            <pc:sldMk cId="3230009529" sldId="269"/>
            <ac:picMk id="5" creationId="{070876B1-5FB9-A36B-DD76-9F19E5D86327}"/>
          </ac:picMkLst>
        </pc:picChg>
      </pc:sldChg>
      <pc:sldChg chg="addSp delSp modSp new mod">
        <pc:chgData name="rudra patel" userId="e0bf67ee025e264e" providerId="LiveId" clId="{23C5664A-FCCD-4308-927E-0059E52ABF24}" dt="2024-01-19T04:01:29.270" v="205" actId="14100"/>
        <pc:sldMkLst>
          <pc:docMk/>
          <pc:sldMk cId="3694217755" sldId="270"/>
        </pc:sldMkLst>
        <pc:spChg chg="del">
          <ac:chgData name="rudra patel" userId="e0bf67ee025e264e" providerId="LiveId" clId="{23C5664A-FCCD-4308-927E-0059E52ABF24}" dt="2024-01-19T04:00:12.290" v="200" actId="478"/>
          <ac:spMkLst>
            <pc:docMk/>
            <pc:sldMk cId="3694217755" sldId="270"/>
            <ac:spMk id="2" creationId="{58985684-D859-B722-98FC-BDCAB4D7A95A}"/>
          </ac:spMkLst>
        </pc:spChg>
        <pc:spChg chg="del">
          <ac:chgData name="rudra patel" userId="e0bf67ee025e264e" providerId="LiveId" clId="{23C5664A-FCCD-4308-927E-0059E52ABF24}" dt="2024-01-19T04:00:12.290" v="200" actId="478"/>
          <ac:spMkLst>
            <pc:docMk/>
            <pc:sldMk cId="3694217755" sldId="270"/>
            <ac:spMk id="3" creationId="{2F21DEED-871C-B1C5-3624-4DDB675AA4B7}"/>
          </ac:spMkLst>
        </pc:spChg>
        <pc:picChg chg="add mod">
          <ac:chgData name="rudra patel" userId="e0bf67ee025e264e" providerId="LiveId" clId="{23C5664A-FCCD-4308-927E-0059E52ABF24}" dt="2024-01-19T04:00:41.662" v="201"/>
          <ac:picMkLst>
            <pc:docMk/>
            <pc:sldMk cId="3694217755" sldId="270"/>
            <ac:picMk id="5" creationId="{10A8CEBF-40CD-96E8-7196-F80D644FEAFD}"/>
          </ac:picMkLst>
        </pc:picChg>
        <pc:picChg chg="add mod">
          <ac:chgData name="rudra patel" userId="e0bf67ee025e264e" providerId="LiveId" clId="{23C5664A-FCCD-4308-927E-0059E52ABF24}" dt="2024-01-19T04:01:29.270" v="205" actId="14100"/>
          <ac:picMkLst>
            <pc:docMk/>
            <pc:sldMk cId="3694217755" sldId="270"/>
            <ac:picMk id="7" creationId="{6CE468C4-0354-735B-21FF-91C462EE1201}"/>
          </ac:picMkLst>
        </pc:picChg>
      </pc:sldChg>
      <pc:sldChg chg="addSp delSp modSp new mod">
        <pc:chgData name="rudra patel" userId="e0bf67ee025e264e" providerId="LiveId" clId="{23C5664A-FCCD-4308-927E-0059E52ABF24}" dt="2024-01-19T04:02:06.299" v="213" actId="1076"/>
        <pc:sldMkLst>
          <pc:docMk/>
          <pc:sldMk cId="1775737296" sldId="271"/>
        </pc:sldMkLst>
        <pc:spChg chg="del">
          <ac:chgData name="rudra patel" userId="e0bf67ee025e264e" providerId="LiveId" clId="{23C5664A-FCCD-4308-927E-0059E52ABF24}" dt="2024-01-19T04:01:46.786" v="208" actId="478"/>
          <ac:spMkLst>
            <pc:docMk/>
            <pc:sldMk cId="1775737296" sldId="271"/>
            <ac:spMk id="2" creationId="{0CD71D11-E240-7D05-5615-20D4DE43BE87}"/>
          </ac:spMkLst>
        </pc:spChg>
        <pc:spChg chg="del mod">
          <ac:chgData name="rudra patel" userId="e0bf67ee025e264e" providerId="LiveId" clId="{23C5664A-FCCD-4308-927E-0059E52ABF24}" dt="2024-01-19T04:01:46.786" v="208" actId="478"/>
          <ac:spMkLst>
            <pc:docMk/>
            <pc:sldMk cId="1775737296" sldId="271"/>
            <ac:spMk id="3" creationId="{B068F468-2D71-7438-C8AC-51A50E6F2401}"/>
          </ac:spMkLst>
        </pc:spChg>
        <pc:picChg chg="add mod">
          <ac:chgData name="rudra patel" userId="e0bf67ee025e264e" providerId="LiveId" clId="{23C5664A-FCCD-4308-927E-0059E52ABF24}" dt="2024-01-19T04:02:06.299" v="213" actId="1076"/>
          <ac:picMkLst>
            <pc:docMk/>
            <pc:sldMk cId="1775737296" sldId="271"/>
            <ac:picMk id="5" creationId="{865BECA6-6DCB-E85C-D068-6552C1CC2C36}"/>
          </ac:picMkLst>
        </pc:picChg>
      </pc:sldChg>
      <pc:sldChg chg="addSp delSp modSp new mod">
        <pc:chgData name="rudra patel" userId="e0bf67ee025e264e" providerId="LiveId" clId="{23C5664A-FCCD-4308-927E-0059E52ABF24}" dt="2024-01-19T04:14:36.399" v="225" actId="14100"/>
        <pc:sldMkLst>
          <pc:docMk/>
          <pc:sldMk cId="4261540826" sldId="272"/>
        </pc:sldMkLst>
        <pc:spChg chg="del">
          <ac:chgData name="rudra patel" userId="e0bf67ee025e264e" providerId="LiveId" clId="{23C5664A-FCCD-4308-927E-0059E52ABF24}" dt="2024-01-19T04:10:13.239" v="215" actId="478"/>
          <ac:spMkLst>
            <pc:docMk/>
            <pc:sldMk cId="4261540826" sldId="272"/>
            <ac:spMk id="2" creationId="{BC4BA284-ED6A-5616-4720-5A32FC80D0F9}"/>
          </ac:spMkLst>
        </pc:spChg>
        <pc:spChg chg="del">
          <ac:chgData name="rudra patel" userId="e0bf67ee025e264e" providerId="LiveId" clId="{23C5664A-FCCD-4308-927E-0059E52ABF24}" dt="2024-01-19T04:10:13.239" v="215" actId="478"/>
          <ac:spMkLst>
            <pc:docMk/>
            <pc:sldMk cId="4261540826" sldId="272"/>
            <ac:spMk id="3" creationId="{EAA75C1C-027A-F6FC-FC84-8335F66F587F}"/>
          </ac:spMkLst>
        </pc:spChg>
        <pc:graphicFrameChg chg="add del mod">
          <ac:chgData name="rudra patel" userId="e0bf67ee025e264e" providerId="LiveId" clId="{23C5664A-FCCD-4308-927E-0059E52ABF24}" dt="2024-01-19T04:10:44.867" v="221" actId="478"/>
          <ac:graphicFrameMkLst>
            <pc:docMk/>
            <pc:sldMk cId="4261540826" sldId="272"/>
            <ac:graphicFrameMk id="4" creationId="{2A282CAD-013C-1711-DBE8-20CB379CC85F}"/>
          </ac:graphicFrameMkLst>
        </pc:graphicFrameChg>
        <pc:picChg chg="add mod">
          <ac:chgData name="rudra patel" userId="e0bf67ee025e264e" providerId="LiveId" clId="{23C5664A-FCCD-4308-927E-0059E52ABF24}" dt="2024-01-19T04:14:36.399" v="225" actId="14100"/>
          <ac:picMkLst>
            <pc:docMk/>
            <pc:sldMk cId="4261540826" sldId="272"/>
            <ac:picMk id="6" creationId="{958C38FD-E5FF-8C59-EB79-4FA5BF05DFED}"/>
          </ac:picMkLst>
        </pc:picChg>
      </pc:sldChg>
      <pc:sldChg chg="addSp delSp modSp new mod">
        <pc:chgData name="rudra patel" userId="e0bf67ee025e264e" providerId="LiveId" clId="{23C5664A-FCCD-4308-927E-0059E52ABF24}" dt="2024-01-19T07:50:05.274" v="273" actId="14100"/>
        <pc:sldMkLst>
          <pc:docMk/>
          <pc:sldMk cId="856484837" sldId="273"/>
        </pc:sldMkLst>
        <pc:spChg chg="del">
          <ac:chgData name="rudra patel" userId="e0bf67ee025e264e" providerId="LiveId" clId="{23C5664A-FCCD-4308-927E-0059E52ABF24}" dt="2024-01-19T07:49:52.558" v="268" actId="478"/>
          <ac:spMkLst>
            <pc:docMk/>
            <pc:sldMk cId="856484837" sldId="273"/>
            <ac:spMk id="2" creationId="{DA2BA5C8-BD17-48BD-D2B4-044F7CBC91E7}"/>
          </ac:spMkLst>
        </pc:spChg>
        <pc:spChg chg="del">
          <ac:chgData name="rudra patel" userId="e0bf67ee025e264e" providerId="LiveId" clId="{23C5664A-FCCD-4308-927E-0059E52ABF24}" dt="2024-01-19T07:49:52.558" v="268" actId="478"/>
          <ac:spMkLst>
            <pc:docMk/>
            <pc:sldMk cId="856484837" sldId="273"/>
            <ac:spMk id="3" creationId="{E3C6A92B-E182-1B90-1050-8ECDEA1703C6}"/>
          </ac:spMkLst>
        </pc:spChg>
        <pc:picChg chg="add mod">
          <ac:chgData name="rudra patel" userId="e0bf67ee025e264e" providerId="LiveId" clId="{23C5664A-FCCD-4308-927E-0059E52ABF24}" dt="2024-01-19T07:50:05.274" v="273" actId="14100"/>
          <ac:picMkLst>
            <pc:docMk/>
            <pc:sldMk cId="856484837" sldId="273"/>
            <ac:picMk id="5" creationId="{A44653A2-DE23-E1B6-F3D9-F1F2EA17CA0B}"/>
          </ac:picMkLst>
        </pc:picChg>
      </pc:sldChg>
    </pc:docChg>
  </pc:docChgLst>
  <pc:docChgLst>
    <pc:chgData name="rudra patel" userId="e0bf67ee025e264e" providerId="LiveId" clId="{5CEC3261-0F6F-47C9-AC40-12D1219811E2}"/>
    <pc:docChg chg="undo custSel addSld delSld modSld sldOrd">
      <pc:chgData name="rudra patel" userId="e0bf67ee025e264e" providerId="LiveId" clId="{5CEC3261-0F6F-47C9-AC40-12D1219811E2}" dt="2024-03-25T02:34:40.387" v="817" actId="478"/>
      <pc:docMkLst>
        <pc:docMk/>
      </pc:docMkLst>
      <pc:sldChg chg="addSp delSp modSp mod modTransition delAnim modAnim">
        <pc:chgData name="rudra patel" userId="e0bf67ee025e264e" providerId="LiveId" clId="{5CEC3261-0F6F-47C9-AC40-12D1219811E2}" dt="2024-03-25T02:34:40.387" v="817" actId="478"/>
        <pc:sldMkLst>
          <pc:docMk/>
          <pc:sldMk cId="233051835" sldId="256"/>
        </pc:sldMkLst>
        <pc:spChg chg="mod">
          <ac:chgData name="rudra patel" userId="e0bf67ee025e264e" providerId="LiveId" clId="{5CEC3261-0F6F-47C9-AC40-12D1219811E2}" dt="2024-03-21T17:12:44.451" v="264" actId="20577"/>
          <ac:spMkLst>
            <pc:docMk/>
            <pc:sldMk cId="233051835" sldId="256"/>
            <ac:spMk id="2" creationId="{E309C45C-F74C-DF00-23FA-2E43FC76B11B}"/>
          </ac:spMkLst>
        </pc:spChg>
        <pc:picChg chg="add del mod">
          <ac:chgData name="rudra patel" userId="e0bf67ee025e264e" providerId="LiveId" clId="{5CEC3261-0F6F-47C9-AC40-12D1219811E2}" dt="2024-03-25T02:34:40.387" v="817" actId="478"/>
          <ac:picMkLst>
            <pc:docMk/>
            <pc:sldMk cId="233051835" sldId="256"/>
            <ac:picMk id="3" creationId="{8F35237E-584E-6214-0345-226A33841721}"/>
          </ac:picMkLst>
        </pc:picChg>
      </pc:sldChg>
      <pc:sldChg chg="modSp mod">
        <pc:chgData name="rudra patel" userId="e0bf67ee025e264e" providerId="LiveId" clId="{5CEC3261-0F6F-47C9-AC40-12D1219811E2}" dt="2024-03-21T17:03:59.446" v="224" actId="255"/>
        <pc:sldMkLst>
          <pc:docMk/>
          <pc:sldMk cId="512526330" sldId="257"/>
        </pc:sldMkLst>
        <pc:spChg chg="mod">
          <ac:chgData name="rudra patel" userId="e0bf67ee025e264e" providerId="LiveId" clId="{5CEC3261-0F6F-47C9-AC40-12D1219811E2}" dt="2024-03-21T17:03:59.446" v="224" actId="255"/>
          <ac:spMkLst>
            <pc:docMk/>
            <pc:sldMk cId="512526330" sldId="257"/>
            <ac:spMk id="2" creationId="{602952F7-96FA-7F21-BF68-8B5124EB806E}"/>
          </ac:spMkLst>
        </pc:spChg>
        <pc:spChg chg="mod">
          <ac:chgData name="rudra patel" userId="e0bf67ee025e264e" providerId="LiveId" clId="{5CEC3261-0F6F-47C9-AC40-12D1219811E2}" dt="2024-03-21T15:47:09.110" v="14" actId="255"/>
          <ac:spMkLst>
            <pc:docMk/>
            <pc:sldMk cId="512526330" sldId="257"/>
            <ac:spMk id="3" creationId="{E43043B5-3421-08FA-84A8-06322A1C28E3}"/>
          </ac:spMkLst>
        </pc:spChg>
      </pc:sldChg>
      <pc:sldChg chg="modSp mod">
        <pc:chgData name="rudra patel" userId="e0bf67ee025e264e" providerId="LiveId" clId="{5CEC3261-0F6F-47C9-AC40-12D1219811E2}" dt="2024-03-22T04:37:49.990" v="349" actId="21"/>
        <pc:sldMkLst>
          <pc:docMk/>
          <pc:sldMk cId="2302547906" sldId="258"/>
        </pc:sldMkLst>
        <pc:spChg chg="mod">
          <ac:chgData name="rudra patel" userId="e0bf67ee025e264e" providerId="LiveId" clId="{5CEC3261-0F6F-47C9-AC40-12D1219811E2}" dt="2024-03-21T17:04:18.492" v="226" actId="255"/>
          <ac:spMkLst>
            <pc:docMk/>
            <pc:sldMk cId="2302547906" sldId="258"/>
            <ac:spMk id="2" creationId="{5379AC7F-63BC-0255-56D0-B9FF542BB752}"/>
          </ac:spMkLst>
        </pc:spChg>
        <pc:spChg chg="mod">
          <ac:chgData name="rudra patel" userId="e0bf67ee025e264e" providerId="LiveId" clId="{5CEC3261-0F6F-47C9-AC40-12D1219811E2}" dt="2024-03-22T04:37:49.990" v="349" actId="21"/>
          <ac:spMkLst>
            <pc:docMk/>
            <pc:sldMk cId="2302547906" sldId="258"/>
            <ac:spMk id="3" creationId="{BDCAD2B2-843E-0B42-FA40-9D169738EAE5}"/>
          </ac:spMkLst>
        </pc:spChg>
      </pc:sldChg>
      <pc:sldChg chg="addSp modSp mod ord">
        <pc:chgData name="rudra patel" userId="e0bf67ee025e264e" providerId="LiveId" clId="{5CEC3261-0F6F-47C9-AC40-12D1219811E2}" dt="2024-03-22T06:50:15.414" v="795"/>
        <pc:sldMkLst>
          <pc:docMk/>
          <pc:sldMk cId="2453259420" sldId="259"/>
        </pc:sldMkLst>
        <pc:spChg chg="mod">
          <ac:chgData name="rudra patel" userId="e0bf67ee025e264e" providerId="LiveId" clId="{5CEC3261-0F6F-47C9-AC40-12D1219811E2}" dt="2024-03-21T17:05:59.417" v="236" actId="255"/>
          <ac:spMkLst>
            <pc:docMk/>
            <pc:sldMk cId="2453259420" sldId="259"/>
            <ac:spMk id="2" creationId="{CA63243E-EFC8-1F27-1779-B0E2DCF5C86F}"/>
          </ac:spMkLst>
        </pc:spChg>
        <pc:spChg chg="mod">
          <ac:chgData name="rudra patel" userId="e0bf67ee025e264e" providerId="LiveId" clId="{5CEC3261-0F6F-47C9-AC40-12D1219811E2}" dt="2024-03-21T15:50:41.200" v="35" actId="20577"/>
          <ac:spMkLst>
            <pc:docMk/>
            <pc:sldMk cId="2453259420" sldId="259"/>
            <ac:spMk id="3" creationId="{20235CDB-2AC6-7B2C-46C3-7558885788A8}"/>
          </ac:spMkLst>
        </pc:spChg>
        <pc:picChg chg="add mod">
          <ac:chgData name="rudra patel" userId="e0bf67ee025e264e" providerId="LiveId" clId="{5CEC3261-0F6F-47C9-AC40-12D1219811E2}" dt="2024-03-21T17:01:43.337" v="176" actId="1076"/>
          <ac:picMkLst>
            <pc:docMk/>
            <pc:sldMk cId="2453259420" sldId="259"/>
            <ac:picMk id="5" creationId="{339D9D37-64FE-73D2-CE12-EBAB31A4817A}"/>
          </ac:picMkLst>
        </pc:picChg>
      </pc:sldChg>
      <pc:sldChg chg="modSp mod">
        <pc:chgData name="rudra patel" userId="e0bf67ee025e264e" providerId="LiveId" clId="{5CEC3261-0F6F-47C9-AC40-12D1219811E2}" dt="2024-03-22T06:12:11.066" v="733" actId="313"/>
        <pc:sldMkLst>
          <pc:docMk/>
          <pc:sldMk cId="3310734504" sldId="260"/>
        </pc:sldMkLst>
        <pc:spChg chg="mod">
          <ac:chgData name="rudra patel" userId="e0bf67ee025e264e" providerId="LiveId" clId="{5CEC3261-0F6F-47C9-AC40-12D1219811E2}" dt="2024-03-21T17:04:07.134" v="225" actId="255"/>
          <ac:spMkLst>
            <pc:docMk/>
            <pc:sldMk cId="3310734504" sldId="260"/>
            <ac:spMk id="2" creationId="{AD18C9F2-0787-EAE5-609B-DEE9378D6BF5}"/>
          </ac:spMkLst>
        </pc:spChg>
        <pc:spChg chg="mod">
          <ac:chgData name="rudra patel" userId="e0bf67ee025e264e" providerId="LiveId" clId="{5CEC3261-0F6F-47C9-AC40-12D1219811E2}" dt="2024-03-22T06:12:11.066" v="733" actId="313"/>
          <ac:spMkLst>
            <pc:docMk/>
            <pc:sldMk cId="3310734504" sldId="260"/>
            <ac:spMk id="3" creationId="{404AC652-5E8D-6EAA-15B8-AD5E5A9B0586}"/>
          </ac:spMkLst>
        </pc:spChg>
      </pc:sldChg>
      <pc:sldChg chg="addSp delSp modSp mod ord">
        <pc:chgData name="rudra patel" userId="e0bf67ee025e264e" providerId="LiveId" clId="{5CEC3261-0F6F-47C9-AC40-12D1219811E2}" dt="2024-03-22T06:49:29.366" v="785"/>
        <pc:sldMkLst>
          <pc:docMk/>
          <pc:sldMk cId="1777444178" sldId="265"/>
        </pc:sldMkLst>
        <pc:spChg chg="mod">
          <ac:chgData name="rudra patel" userId="e0bf67ee025e264e" providerId="LiveId" clId="{5CEC3261-0F6F-47C9-AC40-12D1219811E2}" dt="2024-03-21T17:06:15.464" v="237" actId="255"/>
          <ac:spMkLst>
            <pc:docMk/>
            <pc:sldMk cId="1777444178" sldId="265"/>
            <ac:spMk id="9" creationId="{5373D36B-8E89-F7EE-468B-4A56EDB4327E}"/>
          </ac:spMkLst>
        </pc:spChg>
        <pc:picChg chg="add del mod">
          <ac:chgData name="rudra patel" userId="e0bf67ee025e264e" providerId="LiveId" clId="{5CEC3261-0F6F-47C9-AC40-12D1219811E2}" dt="2024-03-22T04:55:45.682" v="373" actId="478"/>
          <ac:picMkLst>
            <pc:docMk/>
            <pc:sldMk cId="1777444178" sldId="265"/>
            <ac:picMk id="3" creationId="{0DA85BBB-7F97-ED47-3120-391D165C33F4}"/>
          </ac:picMkLst>
        </pc:picChg>
        <pc:picChg chg="add mod">
          <ac:chgData name="rudra patel" userId="e0bf67ee025e264e" providerId="LiveId" clId="{5CEC3261-0F6F-47C9-AC40-12D1219811E2}" dt="2024-03-22T04:58:05.035" v="384" actId="1036"/>
          <ac:picMkLst>
            <pc:docMk/>
            <pc:sldMk cId="1777444178" sldId="265"/>
            <ac:picMk id="4" creationId="{CD8FF23E-E6F5-8062-FAA1-A8F2264EC01D}"/>
          </ac:picMkLst>
        </pc:picChg>
        <pc:picChg chg="del mod">
          <ac:chgData name="rudra patel" userId="e0bf67ee025e264e" providerId="LiveId" clId="{5CEC3261-0F6F-47C9-AC40-12D1219811E2}" dt="2024-03-21T16:24:10.459" v="45" actId="478"/>
          <ac:picMkLst>
            <pc:docMk/>
            <pc:sldMk cId="1777444178" sldId="265"/>
            <ac:picMk id="6" creationId="{61484E9A-79C2-4CE6-824F-0978710E736E}"/>
          </ac:picMkLst>
        </pc:picChg>
      </pc:sldChg>
      <pc:sldChg chg="del">
        <pc:chgData name="rudra patel" userId="e0bf67ee025e264e" providerId="LiveId" clId="{5CEC3261-0F6F-47C9-AC40-12D1219811E2}" dt="2024-03-21T16:36:59.874" v="52" actId="47"/>
        <pc:sldMkLst>
          <pc:docMk/>
          <pc:sldMk cId="1924382026" sldId="266"/>
        </pc:sldMkLst>
      </pc:sldChg>
      <pc:sldChg chg="addSp delSp modSp mod ord">
        <pc:chgData name="rudra patel" userId="e0bf67ee025e264e" providerId="LiveId" clId="{5CEC3261-0F6F-47C9-AC40-12D1219811E2}" dt="2024-03-22T06:49:39.022" v="787"/>
        <pc:sldMkLst>
          <pc:docMk/>
          <pc:sldMk cId="979851756" sldId="267"/>
        </pc:sldMkLst>
        <pc:spChg chg="mod">
          <ac:chgData name="rudra patel" userId="e0bf67ee025e264e" providerId="LiveId" clId="{5CEC3261-0F6F-47C9-AC40-12D1219811E2}" dt="2024-03-21T17:06:42.380" v="239" actId="255"/>
          <ac:spMkLst>
            <pc:docMk/>
            <pc:sldMk cId="979851756" sldId="267"/>
            <ac:spMk id="4" creationId="{532DC7CD-1B78-C7D6-190D-96DE915EA3C9}"/>
          </ac:spMkLst>
        </pc:spChg>
        <pc:picChg chg="add mod">
          <ac:chgData name="rudra patel" userId="e0bf67ee025e264e" providerId="LiveId" clId="{5CEC3261-0F6F-47C9-AC40-12D1219811E2}" dt="2024-03-22T04:03:01.940" v="268" actId="1076"/>
          <ac:picMkLst>
            <pc:docMk/>
            <pc:sldMk cId="979851756" sldId="267"/>
            <ac:picMk id="3" creationId="{6F152BBB-F9BC-B517-C0DE-4AFB3733B2E4}"/>
          </ac:picMkLst>
        </pc:picChg>
        <pc:picChg chg="del mod">
          <ac:chgData name="rudra patel" userId="e0bf67ee025e264e" providerId="LiveId" clId="{5CEC3261-0F6F-47C9-AC40-12D1219811E2}" dt="2024-03-22T04:02:56.711" v="267" actId="478"/>
          <ac:picMkLst>
            <pc:docMk/>
            <pc:sldMk cId="979851756" sldId="267"/>
            <ac:picMk id="7" creationId="{74E03F0D-80B5-CFCF-377C-8D221E080CD3}"/>
          </ac:picMkLst>
        </pc:picChg>
      </pc:sldChg>
      <pc:sldChg chg="addSp delSp modSp mod">
        <pc:chgData name="rudra patel" userId="e0bf67ee025e264e" providerId="LiveId" clId="{5CEC3261-0F6F-47C9-AC40-12D1219811E2}" dt="2024-03-22T06:51:45.884" v="813" actId="122"/>
        <pc:sldMkLst>
          <pc:docMk/>
          <pc:sldMk cId="4167409268" sldId="268"/>
        </pc:sldMkLst>
        <pc:spChg chg="add mod">
          <ac:chgData name="rudra patel" userId="e0bf67ee025e264e" providerId="LiveId" clId="{5CEC3261-0F6F-47C9-AC40-12D1219811E2}" dt="2024-03-22T06:51:45.884" v="813" actId="122"/>
          <ac:spMkLst>
            <pc:docMk/>
            <pc:sldMk cId="4167409268" sldId="268"/>
            <ac:spMk id="5" creationId="{B16AAF5B-7D4A-63FA-26E8-288E1F9CDA7E}"/>
          </ac:spMkLst>
        </pc:spChg>
        <pc:picChg chg="add mod">
          <ac:chgData name="rudra patel" userId="e0bf67ee025e264e" providerId="LiveId" clId="{5CEC3261-0F6F-47C9-AC40-12D1219811E2}" dt="2024-03-22T05:16:27.781" v="446" actId="1076"/>
          <ac:picMkLst>
            <pc:docMk/>
            <pc:sldMk cId="4167409268" sldId="268"/>
            <ac:picMk id="3" creationId="{DB0E014F-2EB3-4C79-6AA9-972E65C17119}"/>
          </ac:picMkLst>
        </pc:picChg>
        <pc:picChg chg="add mod">
          <ac:chgData name="rudra patel" userId="e0bf67ee025e264e" providerId="LiveId" clId="{5CEC3261-0F6F-47C9-AC40-12D1219811E2}" dt="2024-03-22T06:51:21.385" v="797" actId="1076"/>
          <ac:picMkLst>
            <pc:docMk/>
            <pc:sldMk cId="4167409268" sldId="268"/>
            <ac:picMk id="4" creationId="{FF9C6795-3C64-ACC0-B847-5A46B88BF776}"/>
          </ac:picMkLst>
        </pc:picChg>
        <pc:picChg chg="del mod">
          <ac:chgData name="rudra patel" userId="e0bf67ee025e264e" providerId="LiveId" clId="{5CEC3261-0F6F-47C9-AC40-12D1219811E2}" dt="2024-03-22T05:15:55.599" v="438" actId="478"/>
          <ac:picMkLst>
            <pc:docMk/>
            <pc:sldMk cId="4167409268" sldId="268"/>
            <ac:picMk id="5" creationId="{48CCF3EF-8C6D-1401-98F4-11FB10F3BFB5}"/>
          </ac:picMkLst>
        </pc:picChg>
      </pc:sldChg>
      <pc:sldChg chg="addSp delSp modSp del mod">
        <pc:chgData name="rudra patel" userId="e0bf67ee025e264e" providerId="LiveId" clId="{5CEC3261-0F6F-47C9-AC40-12D1219811E2}" dt="2024-03-22T05:01:25.650" v="412" actId="47"/>
        <pc:sldMkLst>
          <pc:docMk/>
          <pc:sldMk cId="3230009529" sldId="269"/>
        </pc:sldMkLst>
        <pc:picChg chg="add del mod">
          <ac:chgData name="rudra patel" userId="e0bf67ee025e264e" providerId="LiveId" clId="{5CEC3261-0F6F-47C9-AC40-12D1219811E2}" dt="2024-03-22T05:00:00.557" v="392" actId="21"/>
          <ac:picMkLst>
            <pc:docMk/>
            <pc:sldMk cId="3230009529" sldId="269"/>
            <ac:picMk id="3" creationId="{DB0E014F-2EB3-4C79-6AA9-972E65C17119}"/>
          </ac:picMkLst>
        </pc:picChg>
        <pc:picChg chg="del">
          <ac:chgData name="rudra patel" userId="e0bf67ee025e264e" providerId="LiveId" clId="{5CEC3261-0F6F-47C9-AC40-12D1219811E2}" dt="2024-03-22T04:59:15.982" v="385" actId="478"/>
          <ac:picMkLst>
            <pc:docMk/>
            <pc:sldMk cId="3230009529" sldId="269"/>
            <ac:picMk id="5" creationId="{070876B1-5FB9-A36B-DD76-9F19E5D86327}"/>
          </ac:picMkLst>
        </pc:picChg>
      </pc:sldChg>
      <pc:sldChg chg="addSp delSp modSp mod ord">
        <pc:chgData name="rudra patel" userId="e0bf67ee025e264e" providerId="LiveId" clId="{5CEC3261-0F6F-47C9-AC40-12D1219811E2}" dt="2024-03-22T06:50:12.901" v="793"/>
        <pc:sldMkLst>
          <pc:docMk/>
          <pc:sldMk cId="3694217755" sldId="270"/>
        </pc:sldMkLst>
        <pc:spChg chg="add mod">
          <ac:chgData name="rudra patel" userId="e0bf67ee025e264e" providerId="LiveId" clId="{5CEC3261-0F6F-47C9-AC40-12D1219811E2}" dt="2024-03-21T17:05:38.010" v="235" actId="255"/>
          <ac:spMkLst>
            <pc:docMk/>
            <pc:sldMk cId="3694217755" sldId="270"/>
            <ac:spMk id="3" creationId="{EB87F621-BBFC-B324-BFE6-A4347E053674}"/>
          </ac:spMkLst>
        </pc:spChg>
        <pc:picChg chg="add del mod">
          <ac:chgData name="rudra patel" userId="e0bf67ee025e264e" providerId="LiveId" clId="{5CEC3261-0F6F-47C9-AC40-12D1219811E2}" dt="2024-03-22T04:55:02.168" v="365" actId="478"/>
          <ac:picMkLst>
            <pc:docMk/>
            <pc:sldMk cId="3694217755" sldId="270"/>
            <ac:picMk id="4" creationId="{EEB24142-D137-86CA-8F2E-163CA9C00F64}"/>
          </ac:picMkLst>
        </pc:picChg>
        <pc:picChg chg="del">
          <ac:chgData name="rudra patel" userId="e0bf67ee025e264e" providerId="LiveId" clId="{5CEC3261-0F6F-47C9-AC40-12D1219811E2}" dt="2024-03-22T04:41:32.623" v="354" actId="478"/>
          <ac:picMkLst>
            <pc:docMk/>
            <pc:sldMk cId="3694217755" sldId="270"/>
            <ac:picMk id="5" creationId="{10A8CEBF-40CD-96E8-7196-F80D644FEAFD}"/>
          </ac:picMkLst>
        </pc:picChg>
        <pc:picChg chg="del mod">
          <ac:chgData name="rudra patel" userId="e0bf67ee025e264e" providerId="LiveId" clId="{5CEC3261-0F6F-47C9-AC40-12D1219811E2}" dt="2024-03-22T04:41:30.861" v="353" actId="478"/>
          <ac:picMkLst>
            <pc:docMk/>
            <pc:sldMk cId="3694217755" sldId="270"/>
            <ac:picMk id="7" creationId="{6CE468C4-0354-735B-21FF-91C462EE1201}"/>
          </ac:picMkLst>
        </pc:picChg>
        <pc:picChg chg="add mod">
          <ac:chgData name="rudra patel" userId="e0bf67ee025e264e" providerId="LiveId" clId="{5CEC3261-0F6F-47C9-AC40-12D1219811E2}" dt="2024-03-22T04:55:05.874" v="366" actId="1076"/>
          <ac:picMkLst>
            <pc:docMk/>
            <pc:sldMk cId="3694217755" sldId="270"/>
            <ac:picMk id="8" creationId="{FFCD4833-DC0B-B971-5270-1A2B750BA4D8}"/>
          </ac:picMkLst>
        </pc:picChg>
      </pc:sldChg>
      <pc:sldChg chg="delSp del mod">
        <pc:chgData name="rudra patel" userId="e0bf67ee025e264e" providerId="LiveId" clId="{5CEC3261-0F6F-47C9-AC40-12D1219811E2}" dt="2024-03-22T04:55:28.521" v="370" actId="47"/>
        <pc:sldMkLst>
          <pc:docMk/>
          <pc:sldMk cId="1775737296" sldId="271"/>
        </pc:sldMkLst>
        <pc:picChg chg="del">
          <ac:chgData name="rudra patel" userId="e0bf67ee025e264e" providerId="LiveId" clId="{5CEC3261-0F6F-47C9-AC40-12D1219811E2}" dt="2024-03-22T04:55:24.278" v="369" actId="478"/>
          <ac:picMkLst>
            <pc:docMk/>
            <pc:sldMk cId="1775737296" sldId="271"/>
            <ac:picMk id="5" creationId="{865BECA6-6DCB-E85C-D068-6552C1CC2C36}"/>
          </ac:picMkLst>
        </pc:picChg>
      </pc:sldChg>
      <pc:sldChg chg="addSp delSp modSp mod">
        <pc:chgData name="rudra patel" userId="e0bf67ee025e264e" providerId="LiveId" clId="{5CEC3261-0F6F-47C9-AC40-12D1219811E2}" dt="2024-03-21T17:06:53.119" v="240" actId="255"/>
        <pc:sldMkLst>
          <pc:docMk/>
          <pc:sldMk cId="4261540826" sldId="272"/>
        </pc:sldMkLst>
        <pc:spChg chg="add mod">
          <ac:chgData name="rudra patel" userId="e0bf67ee025e264e" providerId="LiveId" clId="{5CEC3261-0F6F-47C9-AC40-12D1219811E2}" dt="2024-03-21T17:06:53.119" v="240" actId="255"/>
          <ac:spMkLst>
            <pc:docMk/>
            <pc:sldMk cId="4261540826" sldId="272"/>
            <ac:spMk id="3" creationId="{BB47FBB3-A14D-F791-0022-2D4B9EB8AB0C}"/>
          </ac:spMkLst>
        </pc:spChg>
        <pc:picChg chg="add mod">
          <ac:chgData name="rudra patel" userId="e0bf67ee025e264e" providerId="LiveId" clId="{5CEC3261-0F6F-47C9-AC40-12D1219811E2}" dt="2024-03-21T16:50:03.300" v="133" actId="1076"/>
          <ac:picMkLst>
            <pc:docMk/>
            <pc:sldMk cId="4261540826" sldId="272"/>
            <ac:picMk id="5" creationId="{DDF6CAAE-6FCA-93CB-D4E1-B9890466FCD2}"/>
          </ac:picMkLst>
        </pc:picChg>
        <pc:picChg chg="del mod">
          <ac:chgData name="rudra patel" userId="e0bf67ee025e264e" providerId="LiveId" clId="{5CEC3261-0F6F-47C9-AC40-12D1219811E2}" dt="2024-03-21T16:49:36.846" v="123" actId="478"/>
          <ac:picMkLst>
            <pc:docMk/>
            <pc:sldMk cId="4261540826" sldId="272"/>
            <ac:picMk id="6" creationId="{958C38FD-E5FF-8C59-EB79-4FA5BF05DFED}"/>
          </ac:picMkLst>
        </pc:picChg>
      </pc:sldChg>
      <pc:sldChg chg="addSp delSp modSp mod">
        <pc:chgData name="rudra patel" userId="e0bf67ee025e264e" providerId="LiveId" clId="{5CEC3261-0F6F-47C9-AC40-12D1219811E2}" dt="2024-03-22T06:54:08.471" v="814" actId="255"/>
        <pc:sldMkLst>
          <pc:docMk/>
          <pc:sldMk cId="856484837" sldId="273"/>
        </pc:sldMkLst>
        <pc:spChg chg="add del mod">
          <ac:chgData name="rudra patel" userId="e0bf67ee025e264e" providerId="LiveId" clId="{5CEC3261-0F6F-47C9-AC40-12D1219811E2}" dt="2024-03-21T16:43:03.374" v="58" actId="478"/>
          <ac:spMkLst>
            <pc:docMk/>
            <pc:sldMk cId="856484837" sldId="273"/>
            <ac:spMk id="2" creationId="{E267F133-6FD2-5B8A-E065-C83B04541AE2}"/>
          </ac:spMkLst>
        </pc:spChg>
        <pc:spChg chg="add mod">
          <ac:chgData name="rudra patel" userId="e0bf67ee025e264e" providerId="LiveId" clId="{5CEC3261-0F6F-47C9-AC40-12D1219811E2}" dt="2024-03-22T06:54:08.471" v="814" actId="255"/>
          <ac:spMkLst>
            <pc:docMk/>
            <pc:sldMk cId="856484837" sldId="273"/>
            <ac:spMk id="3" creationId="{7F4E7D6C-CAB9-5FA3-6D86-F15C99E4313F}"/>
          </ac:spMkLst>
        </pc:spChg>
        <pc:spChg chg="add mod">
          <ac:chgData name="rudra patel" userId="e0bf67ee025e264e" providerId="LiveId" clId="{5CEC3261-0F6F-47C9-AC40-12D1219811E2}" dt="2024-03-22T06:04:16.657" v="659" actId="255"/>
          <ac:spMkLst>
            <pc:docMk/>
            <pc:sldMk cId="856484837" sldId="273"/>
            <ac:spMk id="4" creationId="{679CCAEB-454B-CBE0-BE49-0717637B6B92}"/>
          </ac:spMkLst>
        </pc:spChg>
        <pc:picChg chg="mod">
          <ac:chgData name="rudra patel" userId="e0bf67ee025e264e" providerId="LiveId" clId="{5CEC3261-0F6F-47C9-AC40-12D1219811E2}" dt="2024-03-22T06:26:13.048" v="736" actId="1076"/>
          <ac:picMkLst>
            <pc:docMk/>
            <pc:sldMk cId="856484837" sldId="273"/>
            <ac:picMk id="5" creationId="{A44653A2-DE23-E1B6-F3D9-F1F2EA17CA0B}"/>
          </ac:picMkLst>
        </pc:picChg>
      </pc:sldChg>
      <pc:sldChg chg="modSp new del mod">
        <pc:chgData name="rudra patel" userId="e0bf67ee025e264e" providerId="LiveId" clId="{5CEC3261-0F6F-47C9-AC40-12D1219811E2}" dt="2024-03-22T04:35:58.539" v="337" actId="680"/>
        <pc:sldMkLst>
          <pc:docMk/>
          <pc:sldMk cId="2174982421" sldId="274"/>
        </pc:sldMkLst>
        <pc:spChg chg="mod">
          <ac:chgData name="rudra patel" userId="e0bf67ee025e264e" providerId="LiveId" clId="{5CEC3261-0F6F-47C9-AC40-12D1219811E2}" dt="2024-03-22T04:35:58.115" v="336" actId="20577"/>
          <ac:spMkLst>
            <pc:docMk/>
            <pc:sldMk cId="2174982421" sldId="274"/>
            <ac:spMk id="2" creationId="{DAEAFE51-4413-6F39-D924-1465C77BA882}"/>
          </ac:spMkLst>
        </pc:spChg>
      </pc:sldChg>
      <pc:sldChg chg="modSp new mod">
        <pc:chgData name="rudra patel" userId="e0bf67ee025e264e" providerId="LiveId" clId="{5CEC3261-0F6F-47C9-AC40-12D1219811E2}" dt="2024-03-22T04:37:53.992" v="351"/>
        <pc:sldMkLst>
          <pc:docMk/>
          <pc:sldMk cId="2826719445" sldId="274"/>
        </pc:sldMkLst>
        <pc:spChg chg="mod">
          <ac:chgData name="rudra patel" userId="e0bf67ee025e264e" providerId="LiveId" clId="{5CEC3261-0F6F-47C9-AC40-12D1219811E2}" dt="2024-03-22T04:36:19.490" v="342" actId="20577"/>
          <ac:spMkLst>
            <pc:docMk/>
            <pc:sldMk cId="2826719445" sldId="274"/>
            <ac:spMk id="2" creationId="{67DB002E-F36A-F0C9-7912-0499A7D9F5EC}"/>
          </ac:spMkLst>
        </pc:spChg>
        <pc:spChg chg="mod">
          <ac:chgData name="rudra patel" userId="e0bf67ee025e264e" providerId="LiveId" clId="{5CEC3261-0F6F-47C9-AC40-12D1219811E2}" dt="2024-03-22T04:37:53.992" v="351"/>
          <ac:spMkLst>
            <pc:docMk/>
            <pc:sldMk cId="2826719445" sldId="274"/>
            <ac:spMk id="3" creationId="{0F60F772-D646-7741-E77E-AF86254F1525}"/>
          </ac:spMkLst>
        </pc:spChg>
      </pc:sldChg>
      <pc:sldChg chg="addSp delSp modSp new add del mod">
        <pc:chgData name="rudra patel" userId="e0bf67ee025e264e" providerId="LiveId" clId="{5CEC3261-0F6F-47C9-AC40-12D1219811E2}" dt="2024-03-22T06:35:26.872" v="783" actId="20577"/>
        <pc:sldMkLst>
          <pc:docMk/>
          <pc:sldMk cId="2667410948" sldId="275"/>
        </pc:sldMkLst>
        <pc:spChg chg="del">
          <ac:chgData name="rudra patel" userId="e0bf67ee025e264e" providerId="LiveId" clId="{5CEC3261-0F6F-47C9-AC40-12D1219811E2}" dt="2024-03-22T05:05:51.925" v="421" actId="478"/>
          <ac:spMkLst>
            <pc:docMk/>
            <pc:sldMk cId="2667410948" sldId="275"/>
            <ac:spMk id="2" creationId="{6F694239-4F90-1993-8814-872447F3563A}"/>
          </ac:spMkLst>
        </pc:spChg>
        <pc:spChg chg="add mod">
          <ac:chgData name="rudra patel" userId="e0bf67ee025e264e" providerId="LiveId" clId="{5CEC3261-0F6F-47C9-AC40-12D1219811E2}" dt="2024-03-22T06:35:26.872" v="783" actId="20577"/>
          <ac:spMkLst>
            <pc:docMk/>
            <pc:sldMk cId="2667410948" sldId="275"/>
            <ac:spMk id="3" creationId="{037EAE81-0319-951B-353B-3BAAB0398DD5}"/>
          </ac:spMkLst>
        </pc:spChg>
        <pc:spChg chg="del">
          <ac:chgData name="rudra patel" userId="e0bf67ee025e264e" providerId="LiveId" clId="{5CEC3261-0F6F-47C9-AC40-12D1219811E2}" dt="2024-03-22T05:05:54.714" v="422" actId="478"/>
          <ac:spMkLst>
            <pc:docMk/>
            <pc:sldMk cId="2667410948" sldId="275"/>
            <ac:spMk id="3" creationId="{F075241D-6941-6B32-F378-D55922EA0BE4}"/>
          </ac:spMkLst>
        </pc:spChg>
        <pc:picChg chg="add mod">
          <ac:chgData name="rudra patel" userId="e0bf67ee025e264e" providerId="LiveId" clId="{5CEC3261-0F6F-47C9-AC40-12D1219811E2}" dt="2024-03-22T06:34:24.672" v="750" actId="14100"/>
          <ac:picMkLst>
            <pc:docMk/>
            <pc:sldMk cId="2667410948" sldId="275"/>
            <ac:picMk id="5" creationId="{4A4A5A8F-E9ED-A129-2B67-20D53669D76A}"/>
          </ac:picMkLst>
        </pc:picChg>
      </pc:sldChg>
      <pc:sldChg chg="addSp delSp modSp new add del mod">
        <pc:chgData name="rudra patel" userId="e0bf67ee025e264e" providerId="LiveId" clId="{5CEC3261-0F6F-47C9-AC40-12D1219811E2}" dt="2024-03-22T05:58:20.969" v="535" actId="47"/>
        <pc:sldMkLst>
          <pc:docMk/>
          <pc:sldMk cId="2992599011" sldId="276"/>
        </pc:sldMkLst>
        <pc:spChg chg="del">
          <ac:chgData name="rudra patel" userId="e0bf67ee025e264e" providerId="LiveId" clId="{5CEC3261-0F6F-47C9-AC40-12D1219811E2}" dt="2024-03-22T05:06:14.332" v="427" actId="478"/>
          <ac:spMkLst>
            <pc:docMk/>
            <pc:sldMk cId="2992599011" sldId="276"/>
            <ac:spMk id="2" creationId="{8971D63A-F0F1-9F29-0A52-A65E6013AF6E}"/>
          </ac:spMkLst>
        </pc:spChg>
        <pc:spChg chg="del">
          <ac:chgData name="rudra patel" userId="e0bf67ee025e264e" providerId="LiveId" clId="{5CEC3261-0F6F-47C9-AC40-12D1219811E2}" dt="2024-03-22T05:06:11.758" v="426" actId="478"/>
          <ac:spMkLst>
            <pc:docMk/>
            <pc:sldMk cId="2992599011" sldId="276"/>
            <ac:spMk id="3" creationId="{70A0A8D4-8327-209B-ECB3-758926664860}"/>
          </ac:spMkLst>
        </pc:spChg>
        <pc:picChg chg="add mod">
          <ac:chgData name="rudra patel" userId="e0bf67ee025e264e" providerId="LiveId" clId="{5CEC3261-0F6F-47C9-AC40-12D1219811E2}" dt="2024-03-22T05:06:48.708" v="436" actId="1076"/>
          <ac:picMkLst>
            <pc:docMk/>
            <pc:sldMk cId="2992599011" sldId="276"/>
            <ac:picMk id="5" creationId="{8935BB9E-364A-1B24-A332-7B891BABB63A}"/>
          </ac:picMkLst>
        </pc:picChg>
      </pc:sldChg>
      <pc:sldChg chg="addSp delSp modSp new mod ord">
        <pc:chgData name="rudra patel" userId="e0bf67ee025e264e" providerId="LiveId" clId="{5CEC3261-0F6F-47C9-AC40-12D1219811E2}" dt="2024-03-22T06:49:54.781" v="791"/>
        <pc:sldMkLst>
          <pc:docMk/>
          <pc:sldMk cId="2239713471" sldId="277"/>
        </pc:sldMkLst>
        <pc:spChg chg="del">
          <ac:chgData name="rudra patel" userId="e0bf67ee025e264e" providerId="LiveId" clId="{5CEC3261-0F6F-47C9-AC40-12D1219811E2}" dt="2024-03-22T05:27:26.613" v="449" actId="478"/>
          <ac:spMkLst>
            <pc:docMk/>
            <pc:sldMk cId="2239713471" sldId="277"/>
            <ac:spMk id="2" creationId="{D721818E-F807-5372-877D-9F24FBDE1D6B}"/>
          </ac:spMkLst>
        </pc:spChg>
        <pc:spChg chg="del">
          <ac:chgData name="rudra patel" userId="e0bf67ee025e264e" providerId="LiveId" clId="{5CEC3261-0F6F-47C9-AC40-12D1219811E2}" dt="2024-03-22T05:27:23.352" v="448" actId="478"/>
          <ac:spMkLst>
            <pc:docMk/>
            <pc:sldMk cId="2239713471" sldId="277"/>
            <ac:spMk id="3" creationId="{9E8F17EC-6513-5E91-F052-16E1DE86AFD5}"/>
          </ac:spMkLst>
        </pc:spChg>
        <pc:picChg chg="add mod">
          <ac:chgData name="rudra patel" userId="e0bf67ee025e264e" providerId="LiveId" clId="{5CEC3261-0F6F-47C9-AC40-12D1219811E2}" dt="2024-03-22T05:27:36.729" v="450"/>
          <ac:picMkLst>
            <pc:docMk/>
            <pc:sldMk cId="2239713471" sldId="277"/>
            <ac:picMk id="5" creationId="{0DC14AFA-68D8-F614-084C-8724439FEA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A21DC-614E-40A0-AAAA-F49EDA523429}"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A2F87-5839-4362-B3C4-5E3EB54AAECE}" type="slidenum">
              <a:rPr lang="en-IN" smtClean="0"/>
              <a:t>‹#›</a:t>
            </a:fld>
            <a:endParaRPr lang="en-IN"/>
          </a:p>
        </p:txBody>
      </p:sp>
    </p:spTree>
    <p:extLst>
      <p:ext uri="{BB962C8B-B14F-4D97-AF65-F5344CB8AC3E}">
        <p14:creationId xmlns:p14="http://schemas.microsoft.com/office/powerpoint/2010/main" val="420757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BA2F87-5839-4362-B3C4-5E3EB54AAECE}" type="slidenum">
              <a:rPr lang="en-IN" smtClean="0"/>
              <a:t>9</a:t>
            </a:fld>
            <a:endParaRPr lang="en-IN"/>
          </a:p>
        </p:txBody>
      </p:sp>
    </p:spTree>
    <p:extLst>
      <p:ext uri="{BB962C8B-B14F-4D97-AF65-F5344CB8AC3E}">
        <p14:creationId xmlns:p14="http://schemas.microsoft.com/office/powerpoint/2010/main" val="317832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07888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B2AF8-B3A2-4253-A941-30B3882CDF6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812349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B2AF8-B3A2-4253-A941-30B3882CDF6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41198F-EBA0-4970-BDBD-EBE23CDEE2D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08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800135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544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707633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2863406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686091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06AB-0E93-000D-94AA-13AA4F60B343}"/>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539626-3B15-6C38-3492-5D8A4AD3816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EB7E75-298F-299D-89DE-737F68527B09}"/>
              </a:ext>
            </a:extLst>
          </p:cNvPr>
          <p:cNvSpPr>
            <a:spLocks noGrp="1"/>
          </p:cNvSpPr>
          <p:nvPr>
            <p:ph type="dt" sz="half" idx="10"/>
          </p:nvPr>
        </p:nvSpPr>
        <p:spPr/>
        <p:txBody>
          <a:bodyPr/>
          <a:lstStyle/>
          <a:p>
            <a:fld id="{A05B2AF8-B3A2-4253-A941-30B3882CDF69}" type="datetimeFigureOut">
              <a:rPr lang="en-IN" smtClean="0"/>
              <a:t>25-03-2024</a:t>
            </a:fld>
            <a:endParaRPr lang="en-IN"/>
          </a:p>
        </p:txBody>
      </p:sp>
      <p:sp>
        <p:nvSpPr>
          <p:cNvPr id="5" name="Footer Placeholder 4">
            <a:extLst>
              <a:ext uri="{FF2B5EF4-FFF2-40B4-BE49-F238E27FC236}">
                <a16:creationId xmlns:a16="http://schemas.microsoft.com/office/drawing/2014/main" id="{B2989F90-3DED-E2F0-1496-0A4308D26C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08C7A-2C82-9591-9870-A8EDB9CDD732}"/>
              </a:ext>
            </a:extLst>
          </p:cNvPr>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843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5B2AF8-B3A2-4253-A941-30B3882CDF6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754320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B2AF8-B3A2-4253-A941-30B3882CDF69}"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30581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5B2AF8-B3A2-4253-A941-30B3882CDF6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80567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5B2AF8-B3A2-4253-A941-30B3882CDF69}"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59911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5B2AF8-B3A2-4253-A941-30B3882CDF69}"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6731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B2AF8-B3A2-4253-A941-30B3882CDF69}"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2803394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171521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5B2AF8-B3A2-4253-A941-30B3882CDF69}"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41198F-EBA0-4970-BDBD-EBE23CDEE2D6}" type="slidenum">
              <a:rPr lang="en-IN" smtClean="0"/>
              <a:t>‹#›</a:t>
            </a:fld>
            <a:endParaRPr lang="en-IN"/>
          </a:p>
        </p:txBody>
      </p:sp>
    </p:spTree>
    <p:extLst>
      <p:ext uri="{BB962C8B-B14F-4D97-AF65-F5344CB8AC3E}">
        <p14:creationId xmlns:p14="http://schemas.microsoft.com/office/powerpoint/2010/main" val="3054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05B2AF8-B3A2-4253-A941-30B3882CDF69}" type="datetimeFigureOut">
              <a:rPr lang="en-IN" smtClean="0"/>
              <a:t>25-03-2024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41198F-EBA0-4970-BDBD-EBE23CDEE2D6}" type="slidenum">
              <a:rPr lang="en-IN" smtClean="0"/>
              <a:t>‹#›</a:t>
            </a:fld>
            <a:endParaRPr lang="en-IN"/>
          </a:p>
        </p:txBody>
      </p:sp>
    </p:spTree>
    <p:extLst>
      <p:ext uri="{BB962C8B-B14F-4D97-AF65-F5344CB8AC3E}">
        <p14:creationId xmlns:p14="http://schemas.microsoft.com/office/powerpoint/2010/main" val="4199419211"/>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towardsdatascience.com/support-vector-machine-formulation-and-derivation-b146ce89f28" TargetMode="External"/><Relationship Id="rId2" Type="http://schemas.openxmlformats.org/officeDocument/2006/relationships/image" Target="../media/image8.gif"/><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C45C-F74C-DF00-23FA-2E43FC76B11B}"/>
              </a:ext>
            </a:extLst>
          </p:cNvPr>
          <p:cNvSpPr>
            <a:spLocks noGrp="1"/>
          </p:cNvSpPr>
          <p:nvPr>
            <p:ph type="ctrTitle"/>
          </p:nvPr>
        </p:nvSpPr>
        <p:spPr>
          <a:xfrm>
            <a:off x="1622323" y="1993491"/>
            <a:ext cx="10118264" cy="2262781"/>
          </a:xfrm>
        </p:spPr>
        <p:txBody>
          <a:bodyPr>
            <a:normAutofit/>
          </a:bodyPr>
          <a:lstStyle/>
          <a:p>
            <a:r>
              <a:rPr lang="en-IN" sz="5000" dirty="0"/>
              <a:t>YouTube Comment Analyzer </a:t>
            </a:r>
            <a:br>
              <a:rPr lang="en-IN" sz="5000" dirty="0"/>
            </a:br>
            <a:r>
              <a:rPr lang="en-IN" sz="5000" dirty="0"/>
              <a:t>							Using NLP</a:t>
            </a:r>
          </a:p>
        </p:txBody>
      </p:sp>
    </p:spTree>
    <p:extLst>
      <p:ext uri="{BB962C8B-B14F-4D97-AF65-F5344CB8AC3E}">
        <p14:creationId xmlns:p14="http://schemas.microsoft.com/office/powerpoint/2010/main" val="233051835"/>
      </p:ext>
    </p:extLst>
  </p:cSld>
  <p:clrMapOvr>
    <a:masterClrMapping/>
  </p:clrMapOvr>
  <mc:AlternateContent xmlns:mc="http://schemas.openxmlformats.org/markup-compatibility/2006" xmlns:p14="http://schemas.microsoft.com/office/powerpoint/2010/main">
    <mc:Choice Requires="p14">
      <p:transition spd="slow" p14:dur="2000" advTm="77731"/>
    </mc:Choice>
    <mc:Fallback xmlns="">
      <p:transition spd="slow" advTm="777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2DC7CD-1B78-C7D6-190D-96DE915EA3C9}"/>
              </a:ext>
            </a:extLst>
          </p:cNvPr>
          <p:cNvSpPr>
            <a:spLocks noGrp="1"/>
          </p:cNvSpPr>
          <p:nvPr>
            <p:ph type="title"/>
          </p:nvPr>
        </p:nvSpPr>
        <p:spPr>
          <a:xfrm>
            <a:off x="838200" y="365126"/>
            <a:ext cx="10185400" cy="744008"/>
          </a:xfrm>
        </p:spPr>
        <p:txBody>
          <a:bodyPr>
            <a:normAutofit/>
          </a:bodyPr>
          <a:lstStyle/>
          <a:p>
            <a:r>
              <a:rPr lang="en-IN" sz="2000" dirty="0"/>
              <a:t>				</a:t>
            </a:r>
            <a:r>
              <a:rPr lang="en-IN" sz="3000" dirty="0"/>
              <a:t>Train_model with Word Embedding</a:t>
            </a:r>
          </a:p>
        </p:txBody>
      </p:sp>
      <p:pic>
        <p:nvPicPr>
          <p:cNvPr id="3" name="Picture 2">
            <a:extLst>
              <a:ext uri="{FF2B5EF4-FFF2-40B4-BE49-F238E27FC236}">
                <a16:creationId xmlns:a16="http://schemas.microsoft.com/office/drawing/2014/main" id="{6F152BBB-F9BC-B517-C0DE-4AFB3733B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951" y="1248697"/>
            <a:ext cx="6277897" cy="5093110"/>
          </a:xfrm>
          <a:prstGeom prst="rect">
            <a:avLst/>
          </a:prstGeom>
        </p:spPr>
      </p:pic>
    </p:spTree>
    <p:extLst>
      <p:ext uri="{BB962C8B-B14F-4D97-AF65-F5344CB8AC3E}">
        <p14:creationId xmlns:p14="http://schemas.microsoft.com/office/powerpoint/2010/main" val="97985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0E014F-2EB3-4C79-6AA9-972E65C17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630" y="5231331"/>
            <a:ext cx="7517330" cy="1212783"/>
          </a:xfrm>
          <a:prstGeom prst="rect">
            <a:avLst/>
          </a:prstGeom>
        </p:spPr>
      </p:pic>
      <p:pic>
        <p:nvPicPr>
          <p:cNvPr id="4" name="Picture 3">
            <a:extLst>
              <a:ext uri="{FF2B5EF4-FFF2-40B4-BE49-F238E27FC236}">
                <a16:creationId xmlns:a16="http://schemas.microsoft.com/office/drawing/2014/main" id="{FF9C6795-3C64-ACC0-B847-5A46B88BF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018" y="837797"/>
            <a:ext cx="8181474" cy="4263992"/>
          </a:xfrm>
          <a:prstGeom prst="rect">
            <a:avLst/>
          </a:prstGeom>
        </p:spPr>
      </p:pic>
      <p:sp>
        <p:nvSpPr>
          <p:cNvPr id="5" name="TextBox 4">
            <a:extLst>
              <a:ext uri="{FF2B5EF4-FFF2-40B4-BE49-F238E27FC236}">
                <a16:creationId xmlns:a16="http://schemas.microsoft.com/office/drawing/2014/main" id="{B16AAF5B-7D4A-63FA-26E8-288E1F9CDA7E}"/>
              </a:ext>
            </a:extLst>
          </p:cNvPr>
          <p:cNvSpPr txBox="1"/>
          <p:nvPr/>
        </p:nvSpPr>
        <p:spPr>
          <a:xfrm>
            <a:off x="3624295" y="0"/>
            <a:ext cx="6096000" cy="553998"/>
          </a:xfrm>
          <a:prstGeom prst="rect">
            <a:avLst/>
          </a:prstGeom>
          <a:noFill/>
        </p:spPr>
        <p:txBody>
          <a:bodyPr wrap="square">
            <a:spAutoFit/>
          </a:bodyPr>
          <a:lstStyle/>
          <a:p>
            <a:pPr algn="ctr"/>
            <a:r>
              <a:rPr lang="en-IN" sz="3000" dirty="0"/>
              <a:t>Accuracy</a:t>
            </a:r>
            <a:r>
              <a:rPr lang="en-IN" dirty="0"/>
              <a:t> </a:t>
            </a:r>
          </a:p>
        </p:txBody>
      </p:sp>
    </p:spTree>
    <p:extLst>
      <p:ext uri="{BB962C8B-B14F-4D97-AF65-F5344CB8AC3E}">
        <p14:creationId xmlns:p14="http://schemas.microsoft.com/office/powerpoint/2010/main" val="416740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4653A2-DE23-E1B6-F3D9-F1F2EA17C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072" y="913883"/>
            <a:ext cx="7659329" cy="5030234"/>
          </a:xfrm>
          <a:prstGeom prst="rect">
            <a:avLst/>
          </a:prstGeom>
        </p:spPr>
      </p:pic>
      <p:sp>
        <p:nvSpPr>
          <p:cNvPr id="4" name="TextBox 3">
            <a:extLst>
              <a:ext uri="{FF2B5EF4-FFF2-40B4-BE49-F238E27FC236}">
                <a16:creationId xmlns:a16="http://schemas.microsoft.com/office/drawing/2014/main" id="{679CCAEB-454B-CBE0-BE49-0717637B6B92}"/>
              </a:ext>
            </a:extLst>
          </p:cNvPr>
          <p:cNvSpPr txBox="1"/>
          <p:nvPr/>
        </p:nvSpPr>
        <p:spPr>
          <a:xfrm>
            <a:off x="3048000" y="173339"/>
            <a:ext cx="6096000" cy="477054"/>
          </a:xfrm>
          <a:prstGeom prst="rect">
            <a:avLst/>
          </a:prstGeom>
          <a:noFill/>
        </p:spPr>
        <p:txBody>
          <a:bodyPr wrap="square">
            <a:spAutoFit/>
          </a:bodyPr>
          <a:lstStyle/>
          <a:p>
            <a:pPr algn="ctr"/>
            <a:r>
              <a:rPr lang="en-IN" sz="2500" dirty="0"/>
              <a:t>SVM Model(Support Vector Machine)</a:t>
            </a:r>
          </a:p>
        </p:txBody>
      </p:sp>
      <p:sp>
        <p:nvSpPr>
          <p:cNvPr id="3" name="TextBox 2">
            <a:extLst>
              <a:ext uri="{FF2B5EF4-FFF2-40B4-BE49-F238E27FC236}">
                <a16:creationId xmlns:a16="http://schemas.microsoft.com/office/drawing/2014/main" id="{7F4E7D6C-CAB9-5FA3-6D86-F15C99E4313F}"/>
              </a:ext>
            </a:extLst>
          </p:cNvPr>
          <p:cNvSpPr txBox="1"/>
          <p:nvPr/>
        </p:nvSpPr>
        <p:spPr>
          <a:xfrm>
            <a:off x="7118554" y="6396335"/>
            <a:ext cx="5279923" cy="553998"/>
          </a:xfrm>
          <a:prstGeom prst="rect">
            <a:avLst/>
          </a:prstGeom>
          <a:noFill/>
        </p:spPr>
        <p:txBody>
          <a:bodyPr wrap="square">
            <a:spAutoFit/>
          </a:bodyPr>
          <a:lstStyle/>
          <a:p>
            <a:r>
              <a:rPr lang="en-US" sz="1500" dirty="0">
                <a:hlinkClick r:id="rId3"/>
              </a:rPr>
              <a:t>Support Vector Machine — Formulation and Derivation | by Atul Agarwal | Towards Data Science</a:t>
            </a:r>
            <a:endParaRPr lang="en-IN" sz="1500" dirty="0"/>
          </a:p>
        </p:txBody>
      </p:sp>
    </p:spTree>
    <p:extLst>
      <p:ext uri="{BB962C8B-B14F-4D97-AF65-F5344CB8AC3E}">
        <p14:creationId xmlns:p14="http://schemas.microsoft.com/office/powerpoint/2010/main" val="856484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47FBB3-A14D-F791-0022-2D4B9EB8AB0C}"/>
              </a:ext>
            </a:extLst>
          </p:cNvPr>
          <p:cNvSpPr txBox="1"/>
          <p:nvPr/>
        </p:nvSpPr>
        <p:spPr>
          <a:xfrm>
            <a:off x="3421626" y="164652"/>
            <a:ext cx="6194322" cy="553998"/>
          </a:xfrm>
          <a:prstGeom prst="rect">
            <a:avLst/>
          </a:prstGeom>
          <a:noFill/>
        </p:spPr>
        <p:txBody>
          <a:bodyPr wrap="square">
            <a:spAutoFit/>
          </a:bodyPr>
          <a:lstStyle/>
          <a:p>
            <a:pPr algn="ctr"/>
            <a:r>
              <a:rPr lang="en-IN" sz="3000" dirty="0"/>
              <a:t>Resulting dataset</a:t>
            </a:r>
          </a:p>
        </p:txBody>
      </p:sp>
      <p:pic>
        <p:nvPicPr>
          <p:cNvPr id="5" name="Picture 4">
            <a:extLst>
              <a:ext uri="{FF2B5EF4-FFF2-40B4-BE49-F238E27FC236}">
                <a16:creationId xmlns:a16="http://schemas.microsoft.com/office/drawing/2014/main" id="{DDF6CAAE-6FCA-93CB-D4E1-B9890466F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75" y="1005348"/>
            <a:ext cx="9804189" cy="4847303"/>
          </a:xfrm>
          <a:prstGeom prst="rect">
            <a:avLst/>
          </a:prstGeom>
        </p:spPr>
      </p:pic>
    </p:spTree>
    <p:extLst>
      <p:ext uri="{BB962C8B-B14F-4D97-AF65-F5344CB8AC3E}">
        <p14:creationId xmlns:p14="http://schemas.microsoft.com/office/powerpoint/2010/main" val="4261540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4A5A8F-E9ED-A129-2B67-20D53669D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188" y="1127648"/>
            <a:ext cx="7875535" cy="5540392"/>
          </a:xfrm>
          <a:prstGeom prst="rect">
            <a:avLst/>
          </a:prstGeom>
        </p:spPr>
      </p:pic>
      <p:sp>
        <p:nvSpPr>
          <p:cNvPr id="3" name="TextBox 2">
            <a:extLst>
              <a:ext uri="{FF2B5EF4-FFF2-40B4-BE49-F238E27FC236}">
                <a16:creationId xmlns:a16="http://schemas.microsoft.com/office/drawing/2014/main" id="{037EAE81-0319-951B-353B-3BAAB0398DD5}"/>
              </a:ext>
            </a:extLst>
          </p:cNvPr>
          <p:cNvSpPr txBox="1"/>
          <p:nvPr/>
        </p:nvSpPr>
        <p:spPr>
          <a:xfrm>
            <a:off x="3048000" y="5294"/>
            <a:ext cx="6096000" cy="553998"/>
          </a:xfrm>
          <a:prstGeom prst="rect">
            <a:avLst/>
          </a:prstGeom>
          <a:noFill/>
        </p:spPr>
        <p:txBody>
          <a:bodyPr wrap="square">
            <a:spAutoFit/>
          </a:bodyPr>
          <a:lstStyle/>
          <a:p>
            <a:pPr algn="ctr"/>
            <a:r>
              <a:rPr lang="en-IN" sz="3000" dirty="0"/>
              <a:t>Web App</a:t>
            </a:r>
          </a:p>
        </p:txBody>
      </p:sp>
    </p:spTree>
    <p:extLst>
      <p:ext uri="{BB962C8B-B14F-4D97-AF65-F5344CB8AC3E}">
        <p14:creationId xmlns:p14="http://schemas.microsoft.com/office/powerpoint/2010/main" val="2667410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35BB9E-364A-1B24-A332-7B891BABB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287" y="555477"/>
            <a:ext cx="10125777" cy="5747045"/>
          </a:xfrm>
          <a:prstGeom prst="rect">
            <a:avLst/>
          </a:prstGeom>
        </p:spPr>
      </p:pic>
    </p:spTree>
    <p:extLst>
      <p:ext uri="{BB962C8B-B14F-4D97-AF65-F5344CB8AC3E}">
        <p14:creationId xmlns:p14="http://schemas.microsoft.com/office/powerpoint/2010/main" val="299259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52F7-96FA-7F21-BF68-8B5124EB806E}"/>
              </a:ext>
            </a:extLst>
          </p:cNvPr>
          <p:cNvSpPr>
            <a:spLocks noGrp="1"/>
          </p:cNvSpPr>
          <p:nvPr>
            <p:ph type="title"/>
          </p:nvPr>
        </p:nvSpPr>
        <p:spPr/>
        <p:txBody>
          <a:bodyPr>
            <a:normAutofit/>
          </a:bodyPr>
          <a:lstStyle/>
          <a:p>
            <a:r>
              <a:rPr lang="en-IN" sz="4000" dirty="0"/>
              <a:t>Definition</a:t>
            </a:r>
          </a:p>
        </p:txBody>
      </p:sp>
      <p:sp>
        <p:nvSpPr>
          <p:cNvPr id="3" name="Text Placeholder 2">
            <a:extLst>
              <a:ext uri="{FF2B5EF4-FFF2-40B4-BE49-F238E27FC236}">
                <a16:creationId xmlns:a16="http://schemas.microsoft.com/office/drawing/2014/main" id="{E43043B5-3421-08FA-84A8-06322A1C28E3}"/>
              </a:ext>
            </a:extLst>
          </p:cNvPr>
          <p:cNvSpPr>
            <a:spLocks noGrp="1"/>
          </p:cNvSpPr>
          <p:nvPr>
            <p:ph type="body" idx="1"/>
          </p:nvPr>
        </p:nvSpPr>
        <p:spPr/>
        <p:txBody>
          <a:bodyPr>
            <a:normAutofit/>
          </a:bodyPr>
          <a:lstStyle/>
          <a:p>
            <a:r>
              <a:rPr lang="en-US" sz="2500" dirty="0"/>
              <a:t>A YouTube Comment Analyzer is a system or tool that automatically collects, processes, and analyzes comments associated with YouTube videos. It utilizes various techniques, including natural language processing (NLP) and sentiment analysis, to derive insights into user sentiments, engagement, and topics discussed in the comments section</a:t>
            </a:r>
            <a:r>
              <a:rPr lang="en-US" sz="2300" dirty="0"/>
              <a:t>.</a:t>
            </a:r>
            <a:endParaRPr lang="en-IN" sz="2300" dirty="0"/>
          </a:p>
        </p:txBody>
      </p:sp>
    </p:spTree>
    <p:extLst>
      <p:ext uri="{BB962C8B-B14F-4D97-AF65-F5344CB8AC3E}">
        <p14:creationId xmlns:p14="http://schemas.microsoft.com/office/powerpoint/2010/main" val="51252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C9F2-0787-EAE5-609B-DEE9378D6BF5}"/>
              </a:ext>
            </a:extLst>
          </p:cNvPr>
          <p:cNvSpPr>
            <a:spLocks noGrp="1"/>
          </p:cNvSpPr>
          <p:nvPr>
            <p:ph type="title"/>
          </p:nvPr>
        </p:nvSpPr>
        <p:spPr/>
        <p:txBody>
          <a:bodyPr>
            <a:normAutofit/>
          </a:bodyPr>
          <a:lstStyle/>
          <a:p>
            <a:r>
              <a:rPr lang="en-IN" sz="4000" dirty="0"/>
              <a:t>Tools</a:t>
            </a:r>
          </a:p>
        </p:txBody>
      </p:sp>
      <p:sp>
        <p:nvSpPr>
          <p:cNvPr id="3" name="Text Placeholder 2">
            <a:extLst>
              <a:ext uri="{FF2B5EF4-FFF2-40B4-BE49-F238E27FC236}">
                <a16:creationId xmlns:a16="http://schemas.microsoft.com/office/drawing/2014/main" id="{404AC652-5E8D-6EAA-15B8-AD5E5A9B0586}"/>
              </a:ext>
            </a:extLst>
          </p:cNvPr>
          <p:cNvSpPr>
            <a:spLocks noGrp="1"/>
          </p:cNvSpPr>
          <p:nvPr>
            <p:ph type="body" idx="1"/>
          </p:nvPr>
        </p:nvSpPr>
        <p:spPr>
          <a:xfrm>
            <a:off x="2343406" y="1485899"/>
            <a:ext cx="8915400" cy="5249197"/>
          </a:xfrm>
        </p:spPr>
        <p:txBody>
          <a:bodyPr>
            <a:noAutofit/>
          </a:bodyPr>
          <a:lstStyle/>
          <a:p>
            <a:r>
              <a:rPr lang="en-US" sz="2500" dirty="0"/>
              <a:t> </a:t>
            </a:r>
            <a:r>
              <a:rPr lang="en-US" sz="2000" dirty="0"/>
              <a:t>Programming Language: Use a programming language such as Python for model train. And for website use MERN Stack</a:t>
            </a:r>
          </a:p>
          <a:p>
            <a:endParaRPr lang="en-US" sz="2000" dirty="0"/>
          </a:p>
          <a:p>
            <a:r>
              <a:rPr lang="en-US" sz="2000" dirty="0"/>
              <a:t>IDE (Integrated Development Environment): Jupyter Notebook or Visual Studio Code</a:t>
            </a:r>
          </a:p>
          <a:p>
            <a:endParaRPr lang="en-US" sz="2000" dirty="0"/>
          </a:p>
          <a:p>
            <a:r>
              <a:rPr lang="en-US" sz="2000" dirty="0"/>
              <a:t> Version Control: Utilize version control systems like Git to track.</a:t>
            </a:r>
          </a:p>
          <a:p>
            <a:endParaRPr lang="en-US" sz="2500" dirty="0"/>
          </a:p>
          <a:p>
            <a:r>
              <a:rPr lang="en-US" sz="2000" dirty="0"/>
              <a:t>Collaboration Tools: Use collaboration tools like GitHub for version control</a:t>
            </a:r>
            <a:endParaRPr lang="en-IN" sz="2000" dirty="0"/>
          </a:p>
        </p:txBody>
      </p:sp>
    </p:spTree>
    <p:extLst>
      <p:ext uri="{BB962C8B-B14F-4D97-AF65-F5344CB8AC3E}">
        <p14:creationId xmlns:p14="http://schemas.microsoft.com/office/powerpoint/2010/main" val="3310734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AC7F-63BC-0255-56D0-B9FF542BB752}"/>
              </a:ext>
            </a:extLst>
          </p:cNvPr>
          <p:cNvSpPr>
            <a:spLocks noGrp="1"/>
          </p:cNvSpPr>
          <p:nvPr>
            <p:ph type="title"/>
          </p:nvPr>
        </p:nvSpPr>
        <p:spPr>
          <a:xfrm>
            <a:off x="1986116" y="358640"/>
            <a:ext cx="8911687" cy="1280890"/>
          </a:xfrm>
        </p:spPr>
        <p:txBody>
          <a:bodyPr>
            <a:normAutofit/>
          </a:bodyPr>
          <a:lstStyle/>
          <a:p>
            <a:r>
              <a:rPr lang="en-IN" sz="4000" dirty="0"/>
              <a:t>Resources</a:t>
            </a:r>
          </a:p>
        </p:txBody>
      </p:sp>
      <p:sp>
        <p:nvSpPr>
          <p:cNvPr id="3" name="Text Placeholder 2">
            <a:extLst>
              <a:ext uri="{FF2B5EF4-FFF2-40B4-BE49-F238E27FC236}">
                <a16:creationId xmlns:a16="http://schemas.microsoft.com/office/drawing/2014/main" id="{BDCAD2B2-843E-0B42-FA40-9D169738EAE5}"/>
              </a:ext>
            </a:extLst>
          </p:cNvPr>
          <p:cNvSpPr>
            <a:spLocks noGrp="1"/>
          </p:cNvSpPr>
          <p:nvPr>
            <p:ph type="body" idx="1"/>
          </p:nvPr>
        </p:nvSpPr>
        <p:spPr>
          <a:xfrm>
            <a:off x="1986116" y="1406012"/>
            <a:ext cx="9174368" cy="5451988"/>
          </a:xfrm>
        </p:spPr>
        <p:txBody>
          <a:bodyPr>
            <a:noAutofit/>
          </a:bodyPr>
          <a:lstStyle/>
          <a:p>
            <a:r>
              <a:rPr lang="en-IN" sz="2000" dirty="0"/>
              <a:t>YouTube Data API</a:t>
            </a:r>
          </a:p>
          <a:p>
            <a:r>
              <a:rPr lang="en-IN" sz="2000" dirty="0"/>
              <a:t>Kaggle : for dataset train and test our model.</a:t>
            </a:r>
          </a:p>
          <a:p>
            <a:endParaRPr lang="en-IN" sz="2000" dirty="0"/>
          </a:p>
          <a:p>
            <a:r>
              <a:rPr lang="en-IN" sz="2000" dirty="0"/>
              <a:t>Websites</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Social bee</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Hootsuite</a:t>
            </a:r>
          </a:p>
          <a:p>
            <a:pPr marL="457200">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Brand watch</a:t>
            </a:r>
          </a:p>
        </p:txBody>
      </p:sp>
    </p:spTree>
    <p:extLst>
      <p:ext uri="{BB962C8B-B14F-4D97-AF65-F5344CB8AC3E}">
        <p14:creationId xmlns:p14="http://schemas.microsoft.com/office/powerpoint/2010/main" val="23025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002E-F36A-F0C9-7912-0499A7D9F5EC}"/>
              </a:ext>
            </a:extLst>
          </p:cNvPr>
          <p:cNvSpPr>
            <a:spLocks noGrp="1"/>
          </p:cNvSpPr>
          <p:nvPr>
            <p:ph type="title"/>
          </p:nvPr>
        </p:nvSpPr>
        <p:spPr/>
        <p:txBody>
          <a:bodyPr/>
          <a:lstStyle/>
          <a:p>
            <a:r>
              <a:rPr lang="en-IN" dirty="0"/>
              <a:t>Library</a:t>
            </a:r>
          </a:p>
        </p:txBody>
      </p:sp>
      <p:sp>
        <p:nvSpPr>
          <p:cNvPr id="3" name="Text Placeholder 2">
            <a:extLst>
              <a:ext uri="{FF2B5EF4-FFF2-40B4-BE49-F238E27FC236}">
                <a16:creationId xmlns:a16="http://schemas.microsoft.com/office/drawing/2014/main" id="{0F60F772-D646-7741-E77E-AF86254F1525}"/>
              </a:ext>
            </a:extLst>
          </p:cNvPr>
          <p:cNvSpPr>
            <a:spLocks noGrp="1"/>
          </p:cNvSpPr>
          <p:nvPr>
            <p:ph type="body" idx="1"/>
          </p:nvPr>
        </p:nvSpPr>
        <p:spPr/>
        <p:txBody>
          <a:bodyPr/>
          <a:lstStyle/>
          <a:p>
            <a:r>
              <a:rPr lang="en-IN" sz="2000" dirty="0"/>
              <a:t>Visualization Tools: Matplotlib</a:t>
            </a:r>
          </a:p>
          <a:p>
            <a:r>
              <a:rPr lang="en-IN" sz="2000" dirty="0"/>
              <a:t> NLP Libraries: SpaCy </a:t>
            </a:r>
          </a:p>
          <a:p>
            <a:r>
              <a:rPr lang="en-IN" sz="2000" dirty="0"/>
              <a:t>Machine Learning Models: Scikit-learn </a:t>
            </a:r>
          </a:p>
          <a:p>
            <a:endParaRPr lang="en-IN" sz="2000" dirty="0"/>
          </a:p>
          <a:p>
            <a:endParaRPr lang="en-IN" sz="2000" dirty="0"/>
          </a:p>
          <a:p>
            <a:endParaRPr lang="en-IN" dirty="0"/>
          </a:p>
        </p:txBody>
      </p:sp>
    </p:spTree>
    <p:extLst>
      <p:ext uri="{BB962C8B-B14F-4D97-AF65-F5344CB8AC3E}">
        <p14:creationId xmlns:p14="http://schemas.microsoft.com/office/powerpoint/2010/main" val="282671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7F621-BBFC-B324-BFE6-A4347E053674}"/>
              </a:ext>
            </a:extLst>
          </p:cNvPr>
          <p:cNvSpPr txBox="1"/>
          <p:nvPr/>
        </p:nvSpPr>
        <p:spPr>
          <a:xfrm>
            <a:off x="2449782" y="286737"/>
            <a:ext cx="6096000" cy="553998"/>
          </a:xfrm>
          <a:prstGeom prst="rect">
            <a:avLst/>
          </a:prstGeom>
          <a:noFill/>
        </p:spPr>
        <p:txBody>
          <a:bodyPr wrap="square">
            <a:spAutoFit/>
          </a:bodyPr>
          <a:lstStyle/>
          <a:p>
            <a:r>
              <a:rPr lang="en-IN" sz="3000" dirty="0"/>
              <a:t>Comments Dataset</a:t>
            </a:r>
          </a:p>
        </p:txBody>
      </p:sp>
      <p:pic>
        <p:nvPicPr>
          <p:cNvPr id="8" name="Picture 7">
            <a:extLst>
              <a:ext uri="{FF2B5EF4-FFF2-40B4-BE49-F238E27FC236}">
                <a16:creationId xmlns:a16="http://schemas.microsoft.com/office/drawing/2014/main" id="{FFCD4833-DC0B-B971-5270-1A2B750BA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9782" y="1066800"/>
            <a:ext cx="7372350" cy="5791200"/>
          </a:xfrm>
          <a:prstGeom prst="rect">
            <a:avLst/>
          </a:prstGeom>
        </p:spPr>
      </p:pic>
    </p:spTree>
    <p:extLst>
      <p:ext uri="{BB962C8B-B14F-4D97-AF65-F5344CB8AC3E}">
        <p14:creationId xmlns:p14="http://schemas.microsoft.com/office/powerpoint/2010/main" val="369421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C14AFA-68D8-F614-084C-8724439FE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100012"/>
            <a:ext cx="7791450" cy="6657975"/>
          </a:xfrm>
          <a:prstGeom prst="rect">
            <a:avLst/>
          </a:prstGeom>
        </p:spPr>
      </p:pic>
    </p:spTree>
    <p:extLst>
      <p:ext uri="{BB962C8B-B14F-4D97-AF65-F5344CB8AC3E}">
        <p14:creationId xmlns:p14="http://schemas.microsoft.com/office/powerpoint/2010/main" val="223971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243E-EFC8-1F27-1779-B0E2DCF5C86F}"/>
              </a:ext>
            </a:extLst>
          </p:cNvPr>
          <p:cNvSpPr>
            <a:spLocks noGrp="1"/>
          </p:cNvSpPr>
          <p:nvPr>
            <p:ph type="title"/>
          </p:nvPr>
        </p:nvSpPr>
        <p:spPr/>
        <p:txBody>
          <a:bodyPr>
            <a:normAutofit/>
          </a:bodyPr>
          <a:lstStyle/>
          <a:p>
            <a:r>
              <a:rPr lang="en-IN" sz="4000" dirty="0"/>
              <a:t>	</a:t>
            </a:r>
            <a:r>
              <a:rPr lang="en-IN" sz="3000" dirty="0"/>
              <a:t>Flow Diagram</a:t>
            </a:r>
          </a:p>
        </p:txBody>
      </p:sp>
      <p:sp>
        <p:nvSpPr>
          <p:cNvPr id="3" name="Text Placeholder 2">
            <a:extLst>
              <a:ext uri="{FF2B5EF4-FFF2-40B4-BE49-F238E27FC236}">
                <a16:creationId xmlns:a16="http://schemas.microsoft.com/office/drawing/2014/main" id="{20235CDB-2AC6-7B2C-46C3-7558885788A8}"/>
              </a:ext>
            </a:extLst>
          </p:cNvPr>
          <p:cNvSpPr>
            <a:spLocks noGrp="1"/>
          </p:cNvSpPr>
          <p:nvPr>
            <p:ph type="body" idx="1"/>
          </p:nvPr>
        </p:nvSpPr>
        <p:spPr>
          <a:xfrm>
            <a:off x="838200" y="1825625"/>
            <a:ext cx="10515600" cy="4185708"/>
          </a:xfrm>
        </p:spPr>
        <p:txBody>
          <a:bodyPr>
            <a:noAutofit/>
          </a:bodyPr>
          <a:lstStyle/>
          <a:p>
            <a:pPr lvl="1"/>
            <a:endParaRPr lang="en-US" sz="1500" dirty="0"/>
          </a:p>
          <a:p>
            <a:pPr lvl="1"/>
            <a:endParaRPr lang="en-US" sz="1500" dirty="0"/>
          </a:p>
          <a:p>
            <a:pPr lvl="1"/>
            <a:endParaRPr lang="en-US" sz="1500" dirty="0"/>
          </a:p>
          <a:p>
            <a:pPr lvl="1"/>
            <a:endParaRPr lang="en-US" sz="1500" dirty="0"/>
          </a:p>
          <a:p>
            <a:pPr lvl="1"/>
            <a:endParaRPr lang="en-US" sz="1500" dirty="0"/>
          </a:p>
          <a:p>
            <a:pPr lvl="1"/>
            <a:endParaRPr lang="en-US" sz="1500" dirty="0"/>
          </a:p>
        </p:txBody>
      </p:sp>
      <p:pic>
        <p:nvPicPr>
          <p:cNvPr id="5" name="Picture 4">
            <a:extLst>
              <a:ext uri="{FF2B5EF4-FFF2-40B4-BE49-F238E27FC236}">
                <a16:creationId xmlns:a16="http://schemas.microsoft.com/office/drawing/2014/main" id="{339D9D37-64FE-73D2-CE12-EBAB31A48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704" y="1669026"/>
            <a:ext cx="5036908" cy="5047250"/>
          </a:xfrm>
          <a:prstGeom prst="rect">
            <a:avLst/>
          </a:prstGeom>
        </p:spPr>
      </p:pic>
    </p:spTree>
    <p:extLst>
      <p:ext uri="{BB962C8B-B14F-4D97-AF65-F5344CB8AC3E}">
        <p14:creationId xmlns:p14="http://schemas.microsoft.com/office/powerpoint/2010/main" val="245325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373D36B-8E89-F7EE-468B-4A56EDB4327E}"/>
              </a:ext>
            </a:extLst>
          </p:cNvPr>
          <p:cNvSpPr>
            <a:spLocks noGrp="1"/>
          </p:cNvSpPr>
          <p:nvPr>
            <p:ph type="ctrTitle"/>
          </p:nvPr>
        </p:nvSpPr>
        <p:spPr>
          <a:xfrm>
            <a:off x="3093065" y="73468"/>
            <a:ext cx="5113867" cy="406400"/>
          </a:xfrm>
        </p:spPr>
        <p:txBody>
          <a:bodyPr>
            <a:noAutofit/>
          </a:bodyPr>
          <a:lstStyle/>
          <a:p>
            <a:r>
              <a:rPr lang="en-IN" sz="3000" dirty="0"/>
              <a:t>Train_model with TFIDF</a:t>
            </a:r>
          </a:p>
        </p:txBody>
      </p:sp>
      <p:pic>
        <p:nvPicPr>
          <p:cNvPr id="4" name="Picture 3">
            <a:extLst>
              <a:ext uri="{FF2B5EF4-FFF2-40B4-BE49-F238E27FC236}">
                <a16:creationId xmlns:a16="http://schemas.microsoft.com/office/drawing/2014/main" id="{CD8FF23E-E6F5-8062-FAA1-A8F2264EC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157" y="1190754"/>
            <a:ext cx="10702062" cy="4057767"/>
          </a:xfrm>
          <a:prstGeom prst="rect">
            <a:avLst/>
          </a:prstGeom>
        </p:spPr>
      </p:pic>
    </p:spTree>
    <p:extLst>
      <p:ext uri="{BB962C8B-B14F-4D97-AF65-F5344CB8AC3E}">
        <p14:creationId xmlns:p14="http://schemas.microsoft.com/office/powerpoint/2010/main" val="17774441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2253</TotalTime>
  <Words>211</Words>
  <Application>Microsoft Office PowerPoint</Application>
  <PresentationFormat>Widescreen</PresentationFormat>
  <Paragraphs>38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Wisp</vt:lpstr>
      <vt:lpstr>YouTube Comment Analyzer         Using NLP</vt:lpstr>
      <vt:lpstr>Definition</vt:lpstr>
      <vt:lpstr>Tools</vt:lpstr>
      <vt:lpstr>Resources</vt:lpstr>
      <vt:lpstr>Library</vt:lpstr>
      <vt:lpstr>PowerPoint Presentation</vt:lpstr>
      <vt:lpstr>PowerPoint Presentation</vt:lpstr>
      <vt:lpstr> Flow Diagram</vt:lpstr>
      <vt:lpstr>Train_model with TFIDF</vt:lpstr>
      <vt:lpstr>    Train_model with Word Embedding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 Analyzer</dc:title>
  <dc:creator>rudra patel</dc:creator>
  <cp:lastModifiedBy>rudra patel</cp:lastModifiedBy>
  <cp:revision>2</cp:revision>
  <dcterms:created xsi:type="dcterms:W3CDTF">2024-01-18T11:13:58Z</dcterms:created>
  <dcterms:modified xsi:type="dcterms:W3CDTF">2024-03-25T02:34:43Z</dcterms:modified>
</cp:coreProperties>
</file>