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0"/>
  </p:notesMasterIdLst>
  <p:sldIdLst>
    <p:sldId id="256" r:id="rId2"/>
    <p:sldId id="257" r:id="rId3"/>
    <p:sldId id="260" r:id="rId4"/>
    <p:sldId id="258" r:id="rId5"/>
    <p:sldId id="259" r:id="rId6"/>
    <p:sldId id="261" r:id="rId7"/>
    <p:sldId id="262" r:id="rId8"/>
    <p:sldId id="263" r:id="rId9"/>
    <p:sldId id="264" r:id="rId10"/>
    <p:sldId id="270" r:id="rId11"/>
    <p:sldId id="271" r:id="rId12"/>
    <p:sldId id="265" r:id="rId13"/>
    <p:sldId id="266" r:id="rId14"/>
    <p:sldId id="267" r:id="rId15"/>
    <p:sldId id="268" r:id="rId16"/>
    <p:sldId id="269"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5664A-FCCD-4308-927E-0059E52ABF24}" v="40" dt="2024-01-19T07:49:55.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049" autoAdjust="0"/>
  </p:normalViewPr>
  <p:slideViewPr>
    <p:cSldViewPr snapToGrid="0">
      <p:cViewPr varScale="1">
        <p:scale>
          <a:sx n="39" d="100"/>
          <a:sy n="39" d="100"/>
        </p:scale>
        <p:origin x="60" y="608"/>
      </p:cViewPr>
      <p:guideLst/>
    </p:cSldViewPr>
  </p:slideViewPr>
  <p:outlineViewPr>
    <p:cViewPr>
      <p:scale>
        <a:sx n="33" d="100"/>
        <a:sy n="33" d="100"/>
      </p:scale>
      <p:origin x="0" y="-5108"/>
    </p:cViewPr>
  </p:outlineViewPr>
  <p:notesTextViewPr>
    <p:cViewPr>
      <p:scale>
        <a:sx n="1" d="1"/>
        <a:sy n="1" d="1"/>
      </p:scale>
      <p:origin x="0" y="0"/>
    </p:cViewPr>
  </p:notesTextViewPr>
  <p:sorterViewPr>
    <p:cViewPr>
      <p:scale>
        <a:sx n="100" d="100"/>
        <a:sy n="100" d="100"/>
      </p:scale>
      <p:origin x="0" y="-2616"/>
    </p:cViewPr>
  </p:sorterViewPr>
  <p:notesViewPr>
    <p:cSldViewPr snapToGrid="0">
      <p:cViewPr varScale="1">
        <p:scale>
          <a:sx n="53" d="100"/>
          <a:sy n="53" d="100"/>
        </p:scale>
        <p:origin x="2648"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dra patel" userId="e0bf67ee025e264e" providerId="LiveId" clId="{23C5664A-FCCD-4308-927E-0059E52ABF24}"/>
    <pc:docChg chg="undo custSel addSld modSld sldOrd">
      <pc:chgData name="rudra patel" userId="e0bf67ee025e264e" providerId="LiveId" clId="{23C5664A-FCCD-4308-927E-0059E52ABF24}" dt="2024-01-19T07:50:05.274" v="273" actId="14100"/>
      <pc:docMkLst>
        <pc:docMk/>
      </pc:docMkLst>
      <pc:sldChg chg="modSp mod">
        <pc:chgData name="rudra patel" userId="e0bf67ee025e264e" providerId="LiveId" clId="{23C5664A-FCCD-4308-927E-0059E52ABF24}" dt="2024-01-19T07:29:46.116" v="264"/>
        <pc:sldMkLst>
          <pc:docMk/>
          <pc:sldMk cId="233051835" sldId="256"/>
        </pc:sldMkLst>
        <pc:spChg chg="mod">
          <ac:chgData name="rudra patel" userId="e0bf67ee025e264e" providerId="LiveId" clId="{23C5664A-FCCD-4308-927E-0059E52ABF24}" dt="2024-01-19T07:29:46.116" v="264"/>
          <ac:spMkLst>
            <pc:docMk/>
            <pc:sldMk cId="233051835" sldId="256"/>
            <ac:spMk id="2" creationId="{E309C45C-F74C-DF00-23FA-2E43FC76B11B}"/>
          </ac:spMkLst>
        </pc:spChg>
      </pc:sldChg>
      <pc:sldChg chg="modSp">
        <pc:chgData name="rudra patel" userId="e0bf67ee025e264e" providerId="LiveId" clId="{23C5664A-FCCD-4308-927E-0059E52ABF24}" dt="2024-01-19T07:29:46.116" v="264"/>
        <pc:sldMkLst>
          <pc:docMk/>
          <pc:sldMk cId="512526330" sldId="257"/>
        </pc:sldMkLst>
        <pc:spChg chg="mod">
          <ac:chgData name="rudra patel" userId="e0bf67ee025e264e" providerId="LiveId" clId="{23C5664A-FCCD-4308-927E-0059E52ABF24}" dt="2024-01-19T07:29:46.116" v="264"/>
          <ac:spMkLst>
            <pc:docMk/>
            <pc:sldMk cId="512526330" sldId="257"/>
            <ac:spMk id="2" creationId="{602952F7-96FA-7F21-BF68-8B5124EB806E}"/>
          </ac:spMkLst>
        </pc:spChg>
        <pc:spChg chg="mod">
          <ac:chgData name="rudra patel" userId="e0bf67ee025e264e" providerId="LiveId" clId="{23C5664A-FCCD-4308-927E-0059E52ABF24}" dt="2024-01-19T07:29:46.116" v="264"/>
          <ac:spMkLst>
            <pc:docMk/>
            <pc:sldMk cId="512526330" sldId="257"/>
            <ac:spMk id="3" creationId="{E43043B5-3421-08FA-84A8-06322A1C28E3}"/>
          </ac:spMkLst>
        </pc:spChg>
      </pc:sldChg>
      <pc:sldChg chg="modSp mod">
        <pc:chgData name="rudra patel" userId="e0bf67ee025e264e" providerId="LiveId" clId="{23C5664A-FCCD-4308-927E-0059E52ABF24}" dt="2024-01-19T07:29:46.272" v="266" actId="27636"/>
        <pc:sldMkLst>
          <pc:docMk/>
          <pc:sldMk cId="2302547906" sldId="258"/>
        </pc:sldMkLst>
        <pc:spChg chg="mod">
          <ac:chgData name="rudra patel" userId="e0bf67ee025e264e" providerId="LiveId" clId="{23C5664A-FCCD-4308-927E-0059E52ABF24}" dt="2024-01-19T07:29:46.116" v="264"/>
          <ac:spMkLst>
            <pc:docMk/>
            <pc:sldMk cId="2302547906" sldId="258"/>
            <ac:spMk id="2" creationId="{5379AC7F-63BC-0255-56D0-B9FF542BB752}"/>
          </ac:spMkLst>
        </pc:spChg>
        <pc:spChg chg="mod">
          <ac:chgData name="rudra patel" userId="e0bf67ee025e264e" providerId="LiveId" clId="{23C5664A-FCCD-4308-927E-0059E52ABF24}" dt="2024-01-19T07:29:46.272" v="266" actId="27636"/>
          <ac:spMkLst>
            <pc:docMk/>
            <pc:sldMk cId="2302547906" sldId="258"/>
            <ac:spMk id="3" creationId="{BDCAD2B2-843E-0B42-FA40-9D169738EAE5}"/>
          </ac:spMkLst>
        </pc:spChg>
      </pc:sldChg>
      <pc:sldChg chg="modSp">
        <pc:chgData name="rudra patel" userId="e0bf67ee025e264e" providerId="LiveId" clId="{23C5664A-FCCD-4308-927E-0059E52ABF24}" dt="2024-01-19T07:29:46.116" v="264"/>
        <pc:sldMkLst>
          <pc:docMk/>
          <pc:sldMk cId="2453259420" sldId="259"/>
        </pc:sldMkLst>
        <pc:spChg chg="mod">
          <ac:chgData name="rudra patel" userId="e0bf67ee025e264e" providerId="LiveId" clId="{23C5664A-FCCD-4308-927E-0059E52ABF24}" dt="2024-01-19T07:29:46.116" v="264"/>
          <ac:spMkLst>
            <pc:docMk/>
            <pc:sldMk cId="2453259420" sldId="259"/>
            <ac:spMk id="2" creationId="{CA63243E-EFC8-1F27-1779-B0E2DCF5C86F}"/>
          </ac:spMkLst>
        </pc:spChg>
      </pc:sldChg>
      <pc:sldChg chg="modSp mod">
        <pc:chgData name="rudra patel" userId="e0bf67ee025e264e" providerId="LiveId" clId="{23C5664A-FCCD-4308-927E-0059E52ABF24}" dt="2024-01-19T07:29:46.265" v="265" actId="27636"/>
        <pc:sldMkLst>
          <pc:docMk/>
          <pc:sldMk cId="3310734504" sldId="260"/>
        </pc:sldMkLst>
        <pc:spChg chg="mod">
          <ac:chgData name="rudra patel" userId="e0bf67ee025e264e" providerId="LiveId" clId="{23C5664A-FCCD-4308-927E-0059E52ABF24}" dt="2024-01-19T07:29:46.116" v="264"/>
          <ac:spMkLst>
            <pc:docMk/>
            <pc:sldMk cId="3310734504" sldId="260"/>
            <ac:spMk id="2" creationId="{AD18C9F2-0787-EAE5-609B-DEE9378D6BF5}"/>
          </ac:spMkLst>
        </pc:spChg>
        <pc:spChg chg="mod">
          <ac:chgData name="rudra patel" userId="e0bf67ee025e264e" providerId="LiveId" clId="{23C5664A-FCCD-4308-927E-0059E52ABF24}" dt="2024-01-19T07:29:46.265" v="265" actId="27636"/>
          <ac:spMkLst>
            <pc:docMk/>
            <pc:sldMk cId="3310734504" sldId="260"/>
            <ac:spMk id="3" creationId="{404AC652-5E8D-6EAA-15B8-AD5E5A9B0586}"/>
          </ac:spMkLst>
        </pc:spChg>
      </pc:sldChg>
      <pc:sldChg chg="addSp delSp modSp mod modClrScheme chgLayout">
        <pc:chgData name="rudra patel" userId="e0bf67ee025e264e" providerId="LiveId" clId="{23C5664A-FCCD-4308-927E-0059E52ABF24}" dt="2024-01-19T03:51:56.200" v="117" actId="20577"/>
        <pc:sldMkLst>
          <pc:docMk/>
          <pc:sldMk cId="1777444178" sldId="265"/>
        </pc:sldMkLst>
        <pc:spChg chg="del mod">
          <ac:chgData name="rudra patel" userId="e0bf67ee025e264e" providerId="LiveId" clId="{23C5664A-FCCD-4308-927E-0059E52ABF24}" dt="2024-01-19T03:40:55.242" v="15" actId="478"/>
          <ac:spMkLst>
            <pc:docMk/>
            <pc:sldMk cId="1777444178" sldId="265"/>
            <ac:spMk id="2" creationId="{D7BE160C-816A-1CA5-448B-2D8993E8D157}"/>
          </ac:spMkLst>
        </pc:spChg>
        <pc:spChg chg="del mod">
          <ac:chgData name="rudra patel" userId="e0bf67ee025e264e" providerId="LiveId" clId="{23C5664A-FCCD-4308-927E-0059E52ABF24}" dt="2024-01-19T03:40:13.898" v="8" actId="478"/>
          <ac:spMkLst>
            <pc:docMk/>
            <pc:sldMk cId="1777444178" sldId="265"/>
            <ac:spMk id="3" creationId="{B28C9558-5A9B-084A-E779-FEADA4ADE4CB}"/>
          </ac:spMkLst>
        </pc:spChg>
        <pc:spChg chg="add mod ord">
          <ac:chgData name="rudra patel" userId="e0bf67ee025e264e" providerId="LiveId" clId="{23C5664A-FCCD-4308-927E-0059E52ABF24}" dt="2024-01-19T03:51:56.200" v="117" actId="20577"/>
          <ac:spMkLst>
            <pc:docMk/>
            <pc:sldMk cId="1777444178" sldId="265"/>
            <ac:spMk id="9" creationId="{5373D36B-8E89-F7EE-468B-4A56EDB4327E}"/>
          </ac:spMkLst>
        </pc:spChg>
        <pc:spChg chg="add del mod ord">
          <ac:chgData name="rudra patel" userId="e0bf67ee025e264e" providerId="LiveId" clId="{23C5664A-FCCD-4308-927E-0059E52ABF24}" dt="2024-01-19T03:50:22.661" v="53" actId="478"/>
          <ac:spMkLst>
            <pc:docMk/>
            <pc:sldMk cId="1777444178" sldId="265"/>
            <ac:spMk id="10" creationId="{407DF97B-FA66-8885-761A-EE941E3D2859}"/>
          </ac:spMkLst>
        </pc:spChg>
        <pc:graphicFrameChg chg="add del mod">
          <ac:chgData name="rudra patel" userId="e0bf67ee025e264e" providerId="LiveId" clId="{23C5664A-FCCD-4308-927E-0059E52ABF24}" dt="2024-01-19T03:42:22.069" v="17" actId="478"/>
          <ac:graphicFrameMkLst>
            <pc:docMk/>
            <pc:sldMk cId="1777444178" sldId="265"/>
            <ac:graphicFrameMk id="4" creationId="{125CF3FA-E486-B384-0012-A1F402EAD551}"/>
          </ac:graphicFrameMkLst>
        </pc:graphicFrameChg>
        <pc:picChg chg="add mod">
          <ac:chgData name="rudra patel" userId="e0bf67ee025e264e" providerId="LiveId" clId="{23C5664A-FCCD-4308-927E-0059E52ABF24}" dt="2024-01-19T03:49:30.308" v="45" actId="14100"/>
          <ac:picMkLst>
            <pc:docMk/>
            <pc:sldMk cId="1777444178" sldId="265"/>
            <ac:picMk id="6" creationId="{61484E9A-79C2-4CE6-824F-0978710E736E}"/>
          </ac:picMkLst>
        </pc:picChg>
        <pc:picChg chg="add del mod">
          <ac:chgData name="rudra patel" userId="e0bf67ee025e264e" providerId="LiveId" clId="{23C5664A-FCCD-4308-927E-0059E52ABF24}" dt="2024-01-19T03:45:11.074" v="31" actId="478"/>
          <ac:picMkLst>
            <pc:docMk/>
            <pc:sldMk cId="1777444178" sldId="265"/>
            <ac:picMk id="8" creationId="{DAD68418-3BAE-0304-A676-1C1C24D8D0EA}"/>
          </ac:picMkLst>
        </pc:picChg>
      </pc:sldChg>
      <pc:sldChg chg="addSp delSp modSp new mod ord">
        <pc:chgData name="rudra patel" userId="e0bf67ee025e264e" providerId="LiveId" clId="{23C5664A-FCCD-4308-927E-0059E52ABF24}" dt="2024-01-19T03:45:35.073" v="36" actId="1076"/>
        <pc:sldMkLst>
          <pc:docMk/>
          <pc:sldMk cId="1924382026" sldId="266"/>
        </pc:sldMkLst>
        <pc:spChg chg="del">
          <ac:chgData name="rudra patel" userId="e0bf67ee025e264e" providerId="LiveId" clId="{23C5664A-FCCD-4308-927E-0059E52ABF24}" dt="2024-01-19T03:44:58.095" v="29" actId="478"/>
          <ac:spMkLst>
            <pc:docMk/>
            <pc:sldMk cId="1924382026" sldId="266"/>
            <ac:spMk id="2" creationId="{9454EA99-6488-F5BA-FD0F-0152D134FEE9}"/>
          </ac:spMkLst>
        </pc:spChg>
        <pc:spChg chg="del mod">
          <ac:chgData name="rudra patel" userId="e0bf67ee025e264e" providerId="LiveId" clId="{23C5664A-FCCD-4308-927E-0059E52ABF24}" dt="2024-01-19T03:44:53.677" v="28" actId="478"/>
          <ac:spMkLst>
            <pc:docMk/>
            <pc:sldMk cId="1924382026" sldId="266"/>
            <ac:spMk id="3" creationId="{2B90D8CE-8738-8C77-7669-20B536C7C970}"/>
          </ac:spMkLst>
        </pc:spChg>
        <pc:picChg chg="add mod">
          <ac:chgData name="rudra patel" userId="e0bf67ee025e264e" providerId="LiveId" clId="{23C5664A-FCCD-4308-927E-0059E52ABF24}" dt="2024-01-19T03:45:35.073" v="36" actId="1076"/>
          <ac:picMkLst>
            <pc:docMk/>
            <pc:sldMk cId="1924382026" sldId="266"/>
            <ac:picMk id="5" creationId="{DC243866-B730-C97B-707B-23D38A22F352}"/>
          </ac:picMkLst>
        </pc:picChg>
      </pc:sldChg>
      <pc:sldChg chg="addSp delSp modSp new mod modClrScheme chgLayout">
        <pc:chgData name="rudra patel" userId="e0bf67ee025e264e" providerId="LiveId" clId="{23C5664A-FCCD-4308-927E-0059E52ABF24}" dt="2024-01-19T03:56:17.264" v="184"/>
        <pc:sldMkLst>
          <pc:docMk/>
          <pc:sldMk cId="979851756" sldId="267"/>
        </pc:sldMkLst>
        <pc:spChg chg="del">
          <ac:chgData name="rudra patel" userId="e0bf67ee025e264e" providerId="LiveId" clId="{23C5664A-FCCD-4308-927E-0059E52ABF24}" dt="2024-01-19T03:47:10.081" v="43" actId="478"/>
          <ac:spMkLst>
            <pc:docMk/>
            <pc:sldMk cId="979851756" sldId="267"/>
            <ac:spMk id="2" creationId="{4A73613A-298F-F823-A965-29B942FCF052}"/>
          </ac:spMkLst>
        </pc:spChg>
        <pc:spChg chg="del">
          <ac:chgData name="rudra patel" userId="e0bf67ee025e264e" providerId="LiveId" clId="{23C5664A-FCCD-4308-927E-0059E52ABF24}" dt="2024-01-19T03:46:59.700" v="42" actId="478"/>
          <ac:spMkLst>
            <pc:docMk/>
            <pc:sldMk cId="979851756" sldId="267"/>
            <ac:spMk id="3" creationId="{AAE73DAB-0435-6079-87EC-1898406E64A4}"/>
          </ac:spMkLst>
        </pc:spChg>
        <pc:spChg chg="add mod">
          <ac:chgData name="rudra patel" userId="e0bf67ee025e264e" providerId="LiveId" clId="{23C5664A-FCCD-4308-927E-0059E52ABF24}" dt="2024-01-19T03:55:21.005" v="178" actId="20577"/>
          <ac:spMkLst>
            <pc:docMk/>
            <pc:sldMk cId="979851756" sldId="267"/>
            <ac:spMk id="4" creationId="{532DC7CD-1B78-C7D6-190D-96DE915EA3C9}"/>
          </ac:spMkLst>
        </pc:spChg>
        <pc:spChg chg="add del mod">
          <ac:chgData name="rudra patel" userId="e0bf67ee025e264e" providerId="LiveId" clId="{23C5664A-FCCD-4308-927E-0059E52ABF24}" dt="2024-01-19T03:55:52.454" v="183" actId="478"/>
          <ac:spMkLst>
            <pc:docMk/>
            <pc:sldMk cId="979851756" sldId="267"/>
            <ac:spMk id="5" creationId="{D6024E35-140E-3405-5FEC-690CB871D613}"/>
          </ac:spMkLst>
        </pc:spChg>
        <pc:picChg chg="add mod">
          <ac:chgData name="rudra patel" userId="e0bf67ee025e264e" providerId="LiveId" clId="{23C5664A-FCCD-4308-927E-0059E52ABF24}" dt="2024-01-19T03:56:17.264" v="184"/>
          <ac:picMkLst>
            <pc:docMk/>
            <pc:sldMk cId="979851756" sldId="267"/>
            <ac:picMk id="7" creationId="{74E03F0D-80B5-CFCF-377C-8D221E080CD3}"/>
          </ac:picMkLst>
        </pc:picChg>
      </pc:sldChg>
      <pc:sldChg chg="addSp delSp modSp new mod ord">
        <pc:chgData name="rudra patel" userId="e0bf67ee025e264e" providerId="LiveId" clId="{23C5664A-FCCD-4308-927E-0059E52ABF24}" dt="2024-01-19T03:57:11.039" v="194"/>
        <pc:sldMkLst>
          <pc:docMk/>
          <pc:sldMk cId="4167409268" sldId="268"/>
        </pc:sldMkLst>
        <pc:spChg chg="del">
          <ac:chgData name="rudra patel" userId="e0bf67ee025e264e" providerId="LiveId" clId="{23C5664A-FCCD-4308-927E-0059E52ABF24}" dt="2024-01-19T03:57:03.007" v="191" actId="478"/>
          <ac:spMkLst>
            <pc:docMk/>
            <pc:sldMk cId="4167409268" sldId="268"/>
            <ac:spMk id="2" creationId="{6D9667FA-50AD-0DE4-D84B-D19C560554E0}"/>
          </ac:spMkLst>
        </pc:spChg>
        <pc:spChg chg="del mod">
          <ac:chgData name="rudra patel" userId="e0bf67ee025e264e" providerId="LiveId" clId="{23C5664A-FCCD-4308-927E-0059E52ABF24}" dt="2024-01-19T03:57:03.007" v="191" actId="478"/>
          <ac:spMkLst>
            <pc:docMk/>
            <pc:sldMk cId="4167409268" sldId="268"/>
            <ac:spMk id="3" creationId="{3CD27041-C1AA-0B93-FF9D-40E3A22F5C9B}"/>
          </ac:spMkLst>
        </pc:spChg>
        <pc:picChg chg="add mod">
          <ac:chgData name="rudra patel" userId="e0bf67ee025e264e" providerId="LiveId" clId="{23C5664A-FCCD-4308-927E-0059E52ABF24}" dt="2024-01-19T03:57:11.039" v="194"/>
          <ac:picMkLst>
            <pc:docMk/>
            <pc:sldMk cId="4167409268" sldId="268"/>
            <ac:picMk id="5" creationId="{48CCF3EF-8C6D-1401-98F4-11FB10F3BFB5}"/>
          </ac:picMkLst>
        </pc:picChg>
      </pc:sldChg>
      <pc:sldChg chg="addSp delSp modSp new mod">
        <pc:chgData name="rudra patel" userId="e0bf67ee025e264e" providerId="LiveId" clId="{23C5664A-FCCD-4308-927E-0059E52ABF24}" dt="2024-01-19T03:57:21.231" v="198"/>
        <pc:sldMkLst>
          <pc:docMk/>
          <pc:sldMk cId="3230009529" sldId="269"/>
        </pc:sldMkLst>
        <pc:spChg chg="del">
          <ac:chgData name="rudra patel" userId="e0bf67ee025e264e" providerId="LiveId" clId="{23C5664A-FCCD-4308-927E-0059E52ABF24}" dt="2024-01-19T03:57:19.366" v="197" actId="478"/>
          <ac:spMkLst>
            <pc:docMk/>
            <pc:sldMk cId="3230009529" sldId="269"/>
            <ac:spMk id="2" creationId="{7F8FA491-3DC4-387E-839A-0076B9A86681}"/>
          </ac:spMkLst>
        </pc:spChg>
        <pc:spChg chg="del mod">
          <ac:chgData name="rudra patel" userId="e0bf67ee025e264e" providerId="LiveId" clId="{23C5664A-FCCD-4308-927E-0059E52ABF24}" dt="2024-01-19T03:57:19.366" v="197" actId="478"/>
          <ac:spMkLst>
            <pc:docMk/>
            <pc:sldMk cId="3230009529" sldId="269"/>
            <ac:spMk id="3" creationId="{991DA165-AABF-1FAF-DD39-E4E5341AB191}"/>
          </ac:spMkLst>
        </pc:spChg>
        <pc:picChg chg="add mod">
          <ac:chgData name="rudra patel" userId="e0bf67ee025e264e" providerId="LiveId" clId="{23C5664A-FCCD-4308-927E-0059E52ABF24}" dt="2024-01-19T03:57:21.231" v="198"/>
          <ac:picMkLst>
            <pc:docMk/>
            <pc:sldMk cId="3230009529" sldId="269"/>
            <ac:picMk id="5" creationId="{070876B1-5FB9-A36B-DD76-9F19E5D86327}"/>
          </ac:picMkLst>
        </pc:picChg>
      </pc:sldChg>
      <pc:sldChg chg="addSp delSp modSp new mod">
        <pc:chgData name="rudra patel" userId="e0bf67ee025e264e" providerId="LiveId" clId="{23C5664A-FCCD-4308-927E-0059E52ABF24}" dt="2024-01-19T04:01:29.270" v="205" actId="14100"/>
        <pc:sldMkLst>
          <pc:docMk/>
          <pc:sldMk cId="3694217755" sldId="270"/>
        </pc:sldMkLst>
        <pc:spChg chg="del">
          <ac:chgData name="rudra patel" userId="e0bf67ee025e264e" providerId="LiveId" clId="{23C5664A-FCCD-4308-927E-0059E52ABF24}" dt="2024-01-19T04:00:12.290" v="200" actId="478"/>
          <ac:spMkLst>
            <pc:docMk/>
            <pc:sldMk cId="3694217755" sldId="270"/>
            <ac:spMk id="2" creationId="{58985684-D859-B722-98FC-BDCAB4D7A95A}"/>
          </ac:spMkLst>
        </pc:spChg>
        <pc:spChg chg="del">
          <ac:chgData name="rudra patel" userId="e0bf67ee025e264e" providerId="LiveId" clId="{23C5664A-FCCD-4308-927E-0059E52ABF24}" dt="2024-01-19T04:00:12.290" v="200" actId="478"/>
          <ac:spMkLst>
            <pc:docMk/>
            <pc:sldMk cId="3694217755" sldId="270"/>
            <ac:spMk id="3" creationId="{2F21DEED-871C-B1C5-3624-4DDB675AA4B7}"/>
          </ac:spMkLst>
        </pc:spChg>
        <pc:picChg chg="add mod">
          <ac:chgData name="rudra patel" userId="e0bf67ee025e264e" providerId="LiveId" clId="{23C5664A-FCCD-4308-927E-0059E52ABF24}" dt="2024-01-19T04:00:41.662" v="201"/>
          <ac:picMkLst>
            <pc:docMk/>
            <pc:sldMk cId="3694217755" sldId="270"/>
            <ac:picMk id="5" creationId="{10A8CEBF-40CD-96E8-7196-F80D644FEAFD}"/>
          </ac:picMkLst>
        </pc:picChg>
        <pc:picChg chg="add mod">
          <ac:chgData name="rudra patel" userId="e0bf67ee025e264e" providerId="LiveId" clId="{23C5664A-FCCD-4308-927E-0059E52ABF24}" dt="2024-01-19T04:01:29.270" v="205" actId="14100"/>
          <ac:picMkLst>
            <pc:docMk/>
            <pc:sldMk cId="3694217755" sldId="270"/>
            <ac:picMk id="7" creationId="{6CE468C4-0354-735B-21FF-91C462EE1201}"/>
          </ac:picMkLst>
        </pc:picChg>
      </pc:sldChg>
      <pc:sldChg chg="addSp delSp modSp new mod">
        <pc:chgData name="rudra patel" userId="e0bf67ee025e264e" providerId="LiveId" clId="{23C5664A-FCCD-4308-927E-0059E52ABF24}" dt="2024-01-19T04:02:06.299" v="213" actId="1076"/>
        <pc:sldMkLst>
          <pc:docMk/>
          <pc:sldMk cId="1775737296" sldId="271"/>
        </pc:sldMkLst>
        <pc:spChg chg="del">
          <ac:chgData name="rudra patel" userId="e0bf67ee025e264e" providerId="LiveId" clId="{23C5664A-FCCD-4308-927E-0059E52ABF24}" dt="2024-01-19T04:01:46.786" v="208" actId="478"/>
          <ac:spMkLst>
            <pc:docMk/>
            <pc:sldMk cId="1775737296" sldId="271"/>
            <ac:spMk id="2" creationId="{0CD71D11-E240-7D05-5615-20D4DE43BE87}"/>
          </ac:spMkLst>
        </pc:spChg>
        <pc:spChg chg="del mod">
          <ac:chgData name="rudra patel" userId="e0bf67ee025e264e" providerId="LiveId" clId="{23C5664A-FCCD-4308-927E-0059E52ABF24}" dt="2024-01-19T04:01:46.786" v="208" actId="478"/>
          <ac:spMkLst>
            <pc:docMk/>
            <pc:sldMk cId="1775737296" sldId="271"/>
            <ac:spMk id="3" creationId="{B068F468-2D71-7438-C8AC-51A50E6F2401}"/>
          </ac:spMkLst>
        </pc:spChg>
        <pc:picChg chg="add mod">
          <ac:chgData name="rudra patel" userId="e0bf67ee025e264e" providerId="LiveId" clId="{23C5664A-FCCD-4308-927E-0059E52ABF24}" dt="2024-01-19T04:02:06.299" v="213" actId="1076"/>
          <ac:picMkLst>
            <pc:docMk/>
            <pc:sldMk cId="1775737296" sldId="271"/>
            <ac:picMk id="5" creationId="{865BECA6-6DCB-E85C-D068-6552C1CC2C36}"/>
          </ac:picMkLst>
        </pc:picChg>
      </pc:sldChg>
      <pc:sldChg chg="addSp delSp modSp new mod">
        <pc:chgData name="rudra patel" userId="e0bf67ee025e264e" providerId="LiveId" clId="{23C5664A-FCCD-4308-927E-0059E52ABF24}" dt="2024-01-19T04:14:36.399" v="225" actId="14100"/>
        <pc:sldMkLst>
          <pc:docMk/>
          <pc:sldMk cId="4261540826" sldId="272"/>
        </pc:sldMkLst>
        <pc:spChg chg="del">
          <ac:chgData name="rudra patel" userId="e0bf67ee025e264e" providerId="LiveId" clId="{23C5664A-FCCD-4308-927E-0059E52ABF24}" dt="2024-01-19T04:10:13.239" v="215" actId="478"/>
          <ac:spMkLst>
            <pc:docMk/>
            <pc:sldMk cId="4261540826" sldId="272"/>
            <ac:spMk id="2" creationId="{BC4BA284-ED6A-5616-4720-5A32FC80D0F9}"/>
          </ac:spMkLst>
        </pc:spChg>
        <pc:spChg chg="del">
          <ac:chgData name="rudra patel" userId="e0bf67ee025e264e" providerId="LiveId" clId="{23C5664A-FCCD-4308-927E-0059E52ABF24}" dt="2024-01-19T04:10:13.239" v="215" actId="478"/>
          <ac:spMkLst>
            <pc:docMk/>
            <pc:sldMk cId="4261540826" sldId="272"/>
            <ac:spMk id="3" creationId="{EAA75C1C-027A-F6FC-FC84-8335F66F587F}"/>
          </ac:spMkLst>
        </pc:spChg>
        <pc:graphicFrameChg chg="add del mod">
          <ac:chgData name="rudra patel" userId="e0bf67ee025e264e" providerId="LiveId" clId="{23C5664A-FCCD-4308-927E-0059E52ABF24}" dt="2024-01-19T04:10:44.867" v="221" actId="478"/>
          <ac:graphicFrameMkLst>
            <pc:docMk/>
            <pc:sldMk cId="4261540826" sldId="272"/>
            <ac:graphicFrameMk id="4" creationId="{2A282CAD-013C-1711-DBE8-20CB379CC85F}"/>
          </ac:graphicFrameMkLst>
        </pc:graphicFrameChg>
        <pc:picChg chg="add mod">
          <ac:chgData name="rudra patel" userId="e0bf67ee025e264e" providerId="LiveId" clId="{23C5664A-FCCD-4308-927E-0059E52ABF24}" dt="2024-01-19T04:14:36.399" v="225" actId="14100"/>
          <ac:picMkLst>
            <pc:docMk/>
            <pc:sldMk cId="4261540826" sldId="272"/>
            <ac:picMk id="6" creationId="{958C38FD-E5FF-8C59-EB79-4FA5BF05DFED}"/>
          </ac:picMkLst>
        </pc:picChg>
      </pc:sldChg>
      <pc:sldChg chg="addSp delSp modSp new mod">
        <pc:chgData name="rudra patel" userId="e0bf67ee025e264e" providerId="LiveId" clId="{23C5664A-FCCD-4308-927E-0059E52ABF24}" dt="2024-01-19T07:50:05.274" v="273" actId="14100"/>
        <pc:sldMkLst>
          <pc:docMk/>
          <pc:sldMk cId="856484837" sldId="273"/>
        </pc:sldMkLst>
        <pc:spChg chg="del">
          <ac:chgData name="rudra patel" userId="e0bf67ee025e264e" providerId="LiveId" clId="{23C5664A-FCCD-4308-927E-0059E52ABF24}" dt="2024-01-19T07:49:52.558" v="268" actId="478"/>
          <ac:spMkLst>
            <pc:docMk/>
            <pc:sldMk cId="856484837" sldId="273"/>
            <ac:spMk id="2" creationId="{DA2BA5C8-BD17-48BD-D2B4-044F7CBC91E7}"/>
          </ac:spMkLst>
        </pc:spChg>
        <pc:spChg chg="del">
          <ac:chgData name="rudra patel" userId="e0bf67ee025e264e" providerId="LiveId" clId="{23C5664A-FCCD-4308-927E-0059E52ABF24}" dt="2024-01-19T07:49:52.558" v="268" actId="478"/>
          <ac:spMkLst>
            <pc:docMk/>
            <pc:sldMk cId="856484837" sldId="273"/>
            <ac:spMk id="3" creationId="{E3C6A92B-E182-1B90-1050-8ECDEA1703C6}"/>
          </ac:spMkLst>
        </pc:spChg>
        <pc:picChg chg="add mod">
          <ac:chgData name="rudra patel" userId="e0bf67ee025e264e" providerId="LiveId" clId="{23C5664A-FCCD-4308-927E-0059E52ABF24}" dt="2024-01-19T07:50:05.274" v="273" actId="14100"/>
          <ac:picMkLst>
            <pc:docMk/>
            <pc:sldMk cId="856484837" sldId="273"/>
            <ac:picMk id="5" creationId="{A44653A2-DE23-E1B6-F3D9-F1F2EA17CA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A21DC-614E-40A0-AAAA-F49EDA523429}" type="datetimeFigureOut">
              <a:rPr lang="en-IN" smtClean="0"/>
              <a:t>19-01-2024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A2F87-5839-4362-B3C4-5E3EB54AAECE}" type="slidenum">
              <a:rPr lang="en-IN" smtClean="0"/>
              <a:t>‹#›</a:t>
            </a:fld>
            <a:endParaRPr lang="en-IN"/>
          </a:p>
        </p:txBody>
      </p:sp>
    </p:spTree>
    <p:extLst>
      <p:ext uri="{BB962C8B-B14F-4D97-AF65-F5344CB8AC3E}">
        <p14:creationId xmlns:p14="http://schemas.microsoft.com/office/powerpoint/2010/main" val="420757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F0B4C27B-6443-41C1-AC75-6D59BDC3E7F2}" type="slidenum">
              <a:rPr lang="en-IN" smtClean="0"/>
              <a:t>6</a:t>
            </a:fld>
            <a:endParaRPr lang="en-IN"/>
          </a:p>
        </p:txBody>
      </p:sp>
    </p:spTree>
    <p:extLst>
      <p:ext uri="{BB962C8B-B14F-4D97-AF65-F5344CB8AC3E}">
        <p14:creationId xmlns:p14="http://schemas.microsoft.com/office/powerpoint/2010/main" val="245799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F0B4C27B-6443-41C1-AC75-6D59BDC3E7F2}" type="slidenum">
              <a:rPr lang="en-IN" smtClean="0"/>
              <a:t>7</a:t>
            </a:fld>
            <a:endParaRPr lang="en-IN"/>
          </a:p>
        </p:txBody>
      </p:sp>
    </p:spTree>
    <p:extLst>
      <p:ext uri="{BB962C8B-B14F-4D97-AF65-F5344CB8AC3E}">
        <p14:creationId xmlns:p14="http://schemas.microsoft.com/office/powerpoint/2010/main" val="355124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B4C27B-6443-41C1-AC75-6D59BDC3E7F2}" type="slidenum">
              <a:rPr lang="en-IN" smtClean="0"/>
              <a:t>9</a:t>
            </a:fld>
            <a:endParaRPr lang="en-IN"/>
          </a:p>
        </p:txBody>
      </p:sp>
    </p:spTree>
    <p:extLst>
      <p:ext uri="{BB962C8B-B14F-4D97-AF65-F5344CB8AC3E}">
        <p14:creationId xmlns:p14="http://schemas.microsoft.com/office/powerpoint/2010/main" val="237863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BA2F87-5839-4362-B3C4-5E3EB54AAECE}" type="slidenum">
              <a:rPr lang="en-IN" smtClean="0"/>
              <a:t>12</a:t>
            </a:fld>
            <a:endParaRPr lang="en-IN"/>
          </a:p>
        </p:txBody>
      </p:sp>
    </p:spTree>
    <p:extLst>
      <p:ext uri="{BB962C8B-B14F-4D97-AF65-F5344CB8AC3E}">
        <p14:creationId xmlns:p14="http://schemas.microsoft.com/office/powerpoint/2010/main" val="317832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07888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81234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41198F-EBA0-4970-BDBD-EBE23CDEE2D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08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800135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54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707633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2863406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686091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06AB-0E93-000D-94AA-13AA4F60B343}"/>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539626-3B15-6C38-3492-5D8A4AD3816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B7E75-298F-299D-89DE-737F68527B09}"/>
              </a:ext>
            </a:extLst>
          </p:cNvPr>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a:extLst>
              <a:ext uri="{FF2B5EF4-FFF2-40B4-BE49-F238E27FC236}">
                <a16:creationId xmlns:a16="http://schemas.microsoft.com/office/drawing/2014/main" id="{B2989F90-3DED-E2F0-1496-0A4308D26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08C7A-2C82-9591-9870-A8EDB9CDD732}"/>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843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75432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B2AF8-B3A2-4253-A941-30B3882CDF69}"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30581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80567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5B2AF8-B3A2-4253-A941-30B3882CDF69}"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59911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5B2AF8-B3A2-4253-A941-30B3882CDF69}"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6731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B2AF8-B3A2-4253-A941-30B3882CDF69}"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280339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71521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054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5B2AF8-B3A2-4253-A941-30B3882CDF69}" type="datetimeFigureOut">
              <a:rPr lang="en-IN" smtClean="0"/>
              <a:t>19-01-2024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41198F-EBA0-4970-BDBD-EBE23CDEE2D6}" type="slidenum">
              <a:rPr lang="en-IN" smtClean="0"/>
              <a:t>‹#›</a:t>
            </a:fld>
            <a:endParaRPr lang="en-IN"/>
          </a:p>
        </p:txBody>
      </p:sp>
    </p:spTree>
    <p:extLst>
      <p:ext uri="{BB962C8B-B14F-4D97-AF65-F5344CB8AC3E}">
        <p14:creationId xmlns:p14="http://schemas.microsoft.com/office/powerpoint/2010/main" val="41994192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hyperlink" Target="https://commentanalyzer.com/"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C45C-F74C-DF00-23FA-2E43FC76B11B}"/>
              </a:ext>
            </a:extLst>
          </p:cNvPr>
          <p:cNvSpPr>
            <a:spLocks noGrp="1"/>
          </p:cNvSpPr>
          <p:nvPr>
            <p:ph type="ctrTitle"/>
          </p:nvPr>
        </p:nvSpPr>
        <p:spPr/>
        <p:txBody>
          <a:bodyPr/>
          <a:lstStyle/>
          <a:p>
            <a:r>
              <a:rPr lang="en-IN" dirty="0"/>
              <a:t>YouTube Comment Analyzer</a:t>
            </a:r>
          </a:p>
        </p:txBody>
      </p:sp>
    </p:spTree>
    <p:extLst>
      <p:ext uri="{BB962C8B-B14F-4D97-AF65-F5344CB8AC3E}">
        <p14:creationId xmlns:p14="http://schemas.microsoft.com/office/powerpoint/2010/main" val="233051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A8CEBF-40CD-96E8-7196-F80D644FE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870" y="2787617"/>
            <a:ext cx="3086259" cy="1282766"/>
          </a:xfrm>
          <a:prstGeom prst="rect">
            <a:avLst/>
          </a:prstGeom>
        </p:spPr>
      </p:pic>
      <p:pic>
        <p:nvPicPr>
          <p:cNvPr id="7" name="Picture 6">
            <a:extLst>
              <a:ext uri="{FF2B5EF4-FFF2-40B4-BE49-F238E27FC236}">
                <a16:creationId xmlns:a16="http://schemas.microsoft.com/office/drawing/2014/main" id="{6CE468C4-0354-735B-21FF-91C462EE1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459" y="610257"/>
            <a:ext cx="7143648" cy="5756676"/>
          </a:xfrm>
          <a:prstGeom prst="rect">
            <a:avLst/>
          </a:prstGeom>
        </p:spPr>
      </p:pic>
    </p:spTree>
    <p:extLst>
      <p:ext uri="{BB962C8B-B14F-4D97-AF65-F5344CB8AC3E}">
        <p14:creationId xmlns:p14="http://schemas.microsoft.com/office/powerpoint/2010/main" val="369421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BECA6-6DCB-E85C-D068-6552C1CC2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775" y="922867"/>
            <a:ext cx="7679601" cy="3191933"/>
          </a:xfrm>
          <a:prstGeom prst="rect">
            <a:avLst/>
          </a:prstGeom>
        </p:spPr>
      </p:pic>
    </p:spTree>
    <p:extLst>
      <p:ext uri="{BB962C8B-B14F-4D97-AF65-F5344CB8AC3E}">
        <p14:creationId xmlns:p14="http://schemas.microsoft.com/office/powerpoint/2010/main" val="177573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484E9A-79C2-4CE6-824F-0978710E7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530" y="647472"/>
            <a:ext cx="5228937" cy="5710995"/>
          </a:xfrm>
          <a:prstGeom prst="rect">
            <a:avLst/>
          </a:prstGeom>
        </p:spPr>
      </p:pic>
      <p:sp>
        <p:nvSpPr>
          <p:cNvPr id="9" name="Title 8">
            <a:extLst>
              <a:ext uri="{FF2B5EF4-FFF2-40B4-BE49-F238E27FC236}">
                <a16:creationId xmlns:a16="http://schemas.microsoft.com/office/drawing/2014/main" id="{5373D36B-8E89-F7EE-468B-4A56EDB4327E}"/>
              </a:ext>
            </a:extLst>
          </p:cNvPr>
          <p:cNvSpPr>
            <a:spLocks noGrp="1"/>
          </p:cNvSpPr>
          <p:nvPr>
            <p:ph type="ctrTitle"/>
          </p:nvPr>
        </p:nvSpPr>
        <p:spPr>
          <a:xfrm>
            <a:off x="3073400" y="93133"/>
            <a:ext cx="5113867" cy="406400"/>
          </a:xfrm>
        </p:spPr>
        <p:txBody>
          <a:bodyPr>
            <a:noAutofit/>
          </a:bodyPr>
          <a:lstStyle/>
          <a:p>
            <a:r>
              <a:rPr lang="en-IN" sz="2000" dirty="0"/>
              <a:t>Train_model with TFIDF</a:t>
            </a:r>
          </a:p>
        </p:txBody>
      </p:sp>
    </p:spTree>
    <p:extLst>
      <p:ext uri="{BB962C8B-B14F-4D97-AF65-F5344CB8AC3E}">
        <p14:creationId xmlns:p14="http://schemas.microsoft.com/office/powerpoint/2010/main" val="177744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43866-B730-C97B-707B-23D38A22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222" y="169333"/>
            <a:ext cx="6770863" cy="2823679"/>
          </a:xfrm>
          <a:prstGeom prst="rect">
            <a:avLst/>
          </a:prstGeom>
        </p:spPr>
      </p:pic>
    </p:spTree>
    <p:extLst>
      <p:ext uri="{BB962C8B-B14F-4D97-AF65-F5344CB8AC3E}">
        <p14:creationId xmlns:p14="http://schemas.microsoft.com/office/powerpoint/2010/main" val="192438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2DC7CD-1B78-C7D6-190D-96DE915EA3C9}"/>
              </a:ext>
            </a:extLst>
          </p:cNvPr>
          <p:cNvSpPr>
            <a:spLocks noGrp="1"/>
          </p:cNvSpPr>
          <p:nvPr>
            <p:ph type="title"/>
          </p:nvPr>
        </p:nvSpPr>
        <p:spPr>
          <a:xfrm>
            <a:off x="838200" y="365126"/>
            <a:ext cx="10185400" cy="744008"/>
          </a:xfrm>
        </p:spPr>
        <p:txBody>
          <a:bodyPr>
            <a:normAutofit/>
          </a:bodyPr>
          <a:lstStyle/>
          <a:p>
            <a:r>
              <a:rPr lang="en-IN" sz="2000" dirty="0"/>
              <a:t>				Train_model with Word Embedding</a:t>
            </a:r>
          </a:p>
        </p:txBody>
      </p:sp>
      <p:pic>
        <p:nvPicPr>
          <p:cNvPr id="7" name="Picture 6">
            <a:extLst>
              <a:ext uri="{FF2B5EF4-FFF2-40B4-BE49-F238E27FC236}">
                <a16:creationId xmlns:a16="http://schemas.microsoft.com/office/drawing/2014/main" id="{74E03F0D-80B5-CFCF-377C-8D221E080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867" y="1412771"/>
            <a:ext cx="4210266" cy="4032457"/>
          </a:xfrm>
          <a:prstGeom prst="rect">
            <a:avLst/>
          </a:prstGeom>
        </p:spPr>
      </p:pic>
    </p:spTree>
    <p:extLst>
      <p:ext uri="{BB962C8B-B14F-4D97-AF65-F5344CB8AC3E}">
        <p14:creationId xmlns:p14="http://schemas.microsoft.com/office/powerpoint/2010/main" val="97985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CCF3EF-8C6D-1401-98F4-11FB10F3B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284" y="631681"/>
            <a:ext cx="4521432" cy="5594638"/>
          </a:xfrm>
          <a:prstGeom prst="rect">
            <a:avLst/>
          </a:prstGeom>
        </p:spPr>
      </p:pic>
    </p:spTree>
    <p:extLst>
      <p:ext uri="{BB962C8B-B14F-4D97-AF65-F5344CB8AC3E}">
        <p14:creationId xmlns:p14="http://schemas.microsoft.com/office/powerpoint/2010/main" val="416740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0876B1-5FB9-A36B-DD76-9F19E5D86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940" y="638031"/>
            <a:ext cx="4280120" cy="5581937"/>
          </a:xfrm>
          <a:prstGeom prst="rect">
            <a:avLst/>
          </a:prstGeom>
        </p:spPr>
      </p:pic>
    </p:spTree>
    <p:extLst>
      <p:ext uri="{BB962C8B-B14F-4D97-AF65-F5344CB8AC3E}">
        <p14:creationId xmlns:p14="http://schemas.microsoft.com/office/powerpoint/2010/main" val="323000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4653A2-DE23-E1B6-F3D9-F1F2EA17C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963386"/>
            <a:ext cx="8229600" cy="5404757"/>
          </a:xfrm>
          <a:prstGeom prst="rect">
            <a:avLst/>
          </a:prstGeom>
        </p:spPr>
      </p:pic>
    </p:spTree>
    <p:extLst>
      <p:ext uri="{BB962C8B-B14F-4D97-AF65-F5344CB8AC3E}">
        <p14:creationId xmlns:p14="http://schemas.microsoft.com/office/powerpoint/2010/main" val="85648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8C38FD-E5FF-8C59-EB79-4FA5BF05D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7" y="279401"/>
            <a:ext cx="12173263" cy="5757332"/>
          </a:xfrm>
          <a:prstGeom prst="rect">
            <a:avLst/>
          </a:prstGeom>
        </p:spPr>
      </p:pic>
    </p:spTree>
    <p:extLst>
      <p:ext uri="{BB962C8B-B14F-4D97-AF65-F5344CB8AC3E}">
        <p14:creationId xmlns:p14="http://schemas.microsoft.com/office/powerpoint/2010/main" val="426154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52F7-96FA-7F21-BF68-8B5124EB806E}"/>
              </a:ext>
            </a:extLst>
          </p:cNvPr>
          <p:cNvSpPr>
            <a:spLocks noGrp="1"/>
          </p:cNvSpPr>
          <p:nvPr>
            <p:ph type="title"/>
          </p:nvPr>
        </p:nvSpPr>
        <p:spPr/>
        <p:txBody>
          <a:bodyPr/>
          <a:lstStyle/>
          <a:p>
            <a:r>
              <a:rPr lang="en-IN"/>
              <a:t>Definition</a:t>
            </a:r>
          </a:p>
        </p:txBody>
      </p:sp>
      <p:sp>
        <p:nvSpPr>
          <p:cNvPr id="3" name="Text Placeholder 2">
            <a:extLst>
              <a:ext uri="{FF2B5EF4-FFF2-40B4-BE49-F238E27FC236}">
                <a16:creationId xmlns:a16="http://schemas.microsoft.com/office/drawing/2014/main" id="{E43043B5-3421-08FA-84A8-06322A1C28E3}"/>
              </a:ext>
            </a:extLst>
          </p:cNvPr>
          <p:cNvSpPr>
            <a:spLocks noGrp="1"/>
          </p:cNvSpPr>
          <p:nvPr>
            <p:ph type="body" idx="1"/>
          </p:nvPr>
        </p:nvSpPr>
        <p:spPr/>
        <p:txBody>
          <a:bodyPr/>
          <a:lstStyle/>
          <a:p>
            <a:r>
              <a:rPr lang="en-US"/>
              <a:t>A YouTube Comment Analyzer is a system or tool that automatically collects, processes, and analyzes comments associated with YouTube videos. It utilizes various techniques, including natural language processing (NLP) and sentiment analysis, to derive insights into user sentiments, engagement, and topics discussed in the comments section.</a:t>
            </a:r>
            <a:endParaRPr lang="en-IN"/>
          </a:p>
        </p:txBody>
      </p:sp>
    </p:spTree>
    <p:extLst>
      <p:ext uri="{BB962C8B-B14F-4D97-AF65-F5344CB8AC3E}">
        <p14:creationId xmlns:p14="http://schemas.microsoft.com/office/powerpoint/2010/main" val="51252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C9F2-0787-EAE5-609B-DEE9378D6BF5}"/>
              </a:ext>
            </a:extLst>
          </p:cNvPr>
          <p:cNvSpPr>
            <a:spLocks noGrp="1"/>
          </p:cNvSpPr>
          <p:nvPr>
            <p:ph type="title"/>
          </p:nvPr>
        </p:nvSpPr>
        <p:spPr/>
        <p:txBody>
          <a:bodyPr/>
          <a:lstStyle/>
          <a:p>
            <a:r>
              <a:rPr lang="en-IN"/>
              <a:t>Tools</a:t>
            </a:r>
          </a:p>
        </p:txBody>
      </p:sp>
      <p:sp>
        <p:nvSpPr>
          <p:cNvPr id="3" name="Text Placeholder 2">
            <a:extLst>
              <a:ext uri="{FF2B5EF4-FFF2-40B4-BE49-F238E27FC236}">
                <a16:creationId xmlns:a16="http://schemas.microsoft.com/office/drawing/2014/main" id="{404AC652-5E8D-6EAA-15B8-AD5E5A9B0586}"/>
              </a:ext>
            </a:extLst>
          </p:cNvPr>
          <p:cNvSpPr>
            <a:spLocks noGrp="1"/>
          </p:cNvSpPr>
          <p:nvPr>
            <p:ph type="body" idx="1"/>
          </p:nvPr>
        </p:nvSpPr>
        <p:spPr/>
        <p:txBody>
          <a:bodyPr>
            <a:normAutofit fontScale="85000" lnSpcReduction="20000"/>
          </a:bodyPr>
          <a:lstStyle/>
          <a:p>
            <a:r>
              <a:rPr lang="en-US" dirty="0"/>
              <a:t> </a:t>
            </a:r>
            <a:r>
              <a:rPr lang="en-US" sz="2200" dirty="0"/>
              <a:t>Programming Language: Use a programming language such as Python for implementing the analyzer due to its extensive libraries and frameworks for data analysis.</a:t>
            </a:r>
          </a:p>
          <a:p>
            <a:endParaRPr lang="en-US" sz="2200" dirty="0"/>
          </a:p>
          <a:p>
            <a:r>
              <a:rPr lang="en-US" sz="2200" dirty="0"/>
              <a:t> IDE (Integrated Development Environment): Choose an IDE like </a:t>
            </a:r>
            <a:r>
              <a:rPr lang="en-US" sz="2200" dirty="0" err="1"/>
              <a:t>Jupyter</a:t>
            </a:r>
            <a:r>
              <a:rPr lang="en-US" sz="2200" dirty="0"/>
              <a:t> Notebook or Visual Studio Code for developing and testing your code.</a:t>
            </a:r>
          </a:p>
          <a:p>
            <a:endParaRPr lang="en-US" sz="2200" dirty="0"/>
          </a:p>
          <a:p>
            <a:r>
              <a:rPr lang="en-US" sz="2200" dirty="0"/>
              <a:t> Version Control: Utilize version control systems like Git to track changes and collaborate on the project.</a:t>
            </a:r>
          </a:p>
          <a:p>
            <a:endParaRPr lang="en-US" sz="2200" dirty="0"/>
          </a:p>
          <a:p>
            <a:r>
              <a:rPr lang="en-US" sz="2200" dirty="0"/>
              <a:t>Collaboration Tools: Use collaboration tools like GitHub for version control and project management.</a:t>
            </a:r>
            <a:endParaRPr lang="en-IN" sz="2200" dirty="0"/>
          </a:p>
        </p:txBody>
      </p:sp>
    </p:spTree>
    <p:extLst>
      <p:ext uri="{BB962C8B-B14F-4D97-AF65-F5344CB8AC3E}">
        <p14:creationId xmlns:p14="http://schemas.microsoft.com/office/powerpoint/2010/main" val="331073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AC7F-63BC-0255-56D0-B9FF542BB752}"/>
              </a:ext>
            </a:extLst>
          </p:cNvPr>
          <p:cNvSpPr>
            <a:spLocks noGrp="1"/>
          </p:cNvSpPr>
          <p:nvPr>
            <p:ph type="title"/>
          </p:nvPr>
        </p:nvSpPr>
        <p:spPr/>
        <p:txBody>
          <a:bodyPr/>
          <a:lstStyle/>
          <a:p>
            <a:r>
              <a:rPr lang="en-IN"/>
              <a:t>Resources</a:t>
            </a:r>
          </a:p>
        </p:txBody>
      </p:sp>
      <p:sp>
        <p:nvSpPr>
          <p:cNvPr id="3" name="Text Placeholder 2">
            <a:extLst>
              <a:ext uri="{FF2B5EF4-FFF2-40B4-BE49-F238E27FC236}">
                <a16:creationId xmlns:a16="http://schemas.microsoft.com/office/drawing/2014/main" id="{BDCAD2B2-843E-0B42-FA40-9D169738EAE5}"/>
              </a:ext>
            </a:extLst>
          </p:cNvPr>
          <p:cNvSpPr>
            <a:spLocks noGrp="1"/>
          </p:cNvSpPr>
          <p:nvPr>
            <p:ph type="body" idx="1"/>
          </p:nvPr>
        </p:nvSpPr>
        <p:spPr/>
        <p:txBody>
          <a:bodyPr>
            <a:normAutofit fontScale="62500" lnSpcReduction="20000"/>
          </a:bodyPr>
          <a:lstStyle/>
          <a:p>
            <a:r>
              <a:rPr lang="en-IN" sz="2200" dirty="0"/>
              <a:t>YouTube Data API: [YouTube Data API Documentation]</a:t>
            </a:r>
          </a:p>
          <a:p>
            <a:r>
              <a:rPr lang="en-IN" sz="2200" dirty="0"/>
              <a:t> NLP Libraries: SpaCy ([SpaCy Documentation]</a:t>
            </a:r>
          </a:p>
          <a:p>
            <a:r>
              <a:rPr lang="en-IN" sz="2200" dirty="0"/>
              <a:t> Machine Learning Models: Scikit-learn ([Scikit-learn Documentation]</a:t>
            </a:r>
          </a:p>
          <a:p>
            <a:r>
              <a:rPr lang="en-IN" sz="2200" dirty="0"/>
              <a:t>Visualization Tools: Matplotlib ([Matplotlib Documentation],Seaborn ([Seaborn Documentation],Plotly ([Plotly Documentation]</a:t>
            </a:r>
          </a:p>
          <a:p>
            <a:r>
              <a:rPr lang="en-IN" sz="2200" dirty="0"/>
              <a:t>Kaggle : for dataset train and test our model.</a:t>
            </a:r>
          </a:p>
          <a:p>
            <a:endParaRPr lang="en-IN" sz="2200" dirty="0"/>
          </a:p>
          <a:p>
            <a:r>
              <a:rPr lang="en-IN" sz="2200" dirty="0"/>
              <a:t>Websites</a:t>
            </a:r>
          </a:p>
          <a:p>
            <a:pPr marL="457200">
              <a:lnSpc>
                <a:spcPct val="107000"/>
              </a:lnSpc>
              <a:spcAft>
                <a:spcPts val="800"/>
              </a:spcAft>
            </a:pP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Socialbee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Hootsuite</a:t>
            </a:r>
          </a:p>
          <a:p>
            <a:pPr marL="457200">
              <a:lnSpc>
                <a:spcPct val="107000"/>
              </a:lnSpc>
              <a:spcAft>
                <a:spcPts val="800"/>
              </a:spcAft>
            </a:pP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Brandwatch</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https://commentanalyzer.com</a:t>
            </a:r>
            <a:endParaRPr lang="en-IN" sz="2200" dirty="0"/>
          </a:p>
        </p:txBody>
      </p:sp>
    </p:spTree>
    <p:extLst>
      <p:ext uri="{BB962C8B-B14F-4D97-AF65-F5344CB8AC3E}">
        <p14:creationId xmlns:p14="http://schemas.microsoft.com/office/powerpoint/2010/main" val="23025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243E-EFC8-1F27-1779-B0E2DCF5C86F}"/>
              </a:ext>
            </a:extLst>
          </p:cNvPr>
          <p:cNvSpPr>
            <a:spLocks noGrp="1"/>
          </p:cNvSpPr>
          <p:nvPr>
            <p:ph type="title"/>
          </p:nvPr>
        </p:nvSpPr>
        <p:spPr/>
        <p:txBody>
          <a:bodyPr/>
          <a:lstStyle/>
          <a:p>
            <a:r>
              <a:rPr lang="en-IN" dirty="0"/>
              <a:t>Flow</a:t>
            </a:r>
          </a:p>
        </p:txBody>
      </p:sp>
      <p:sp>
        <p:nvSpPr>
          <p:cNvPr id="3" name="Text Placeholder 2">
            <a:extLst>
              <a:ext uri="{FF2B5EF4-FFF2-40B4-BE49-F238E27FC236}">
                <a16:creationId xmlns:a16="http://schemas.microsoft.com/office/drawing/2014/main" id="{20235CDB-2AC6-7B2C-46C3-7558885788A8}"/>
              </a:ext>
            </a:extLst>
          </p:cNvPr>
          <p:cNvSpPr>
            <a:spLocks noGrp="1"/>
          </p:cNvSpPr>
          <p:nvPr>
            <p:ph type="body" idx="1"/>
          </p:nvPr>
        </p:nvSpPr>
        <p:spPr>
          <a:xfrm>
            <a:off x="838200" y="1825625"/>
            <a:ext cx="10515600" cy="4185708"/>
          </a:xfrm>
        </p:spPr>
        <p:txBody>
          <a:bodyPr>
            <a:noAutofit/>
          </a:bodyPr>
          <a:lstStyle/>
          <a:p>
            <a:r>
              <a:rPr lang="en-US" sz="2000" dirty="0"/>
              <a:t>1. Extract Data from YouTube : </a:t>
            </a:r>
          </a:p>
          <a:p>
            <a:pPr lvl="1"/>
            <a:r>
              <a:rPr lang="en-US" sz="1500" dirty="0"/>
              <a:t>Use the YouTube Data API to extract comments and related information from a specific video.   </a:t>
            </a:r>
            <a:r>
              <a:rPr lang="en-US" sz="1100" dirty="0"/>
              <a:t>	</a:t>
            </a:r>
          </a:p>
          <a:p>
            <a:pPr lvl="1"/>
            <a:endParaRPr lang="en-US" sz="1100" dirty="0"/>
          </a:p>
          <a:p>
            <a:r>
              <a:rPr lang="en-US" sz="2000" dirty="0"/>
              <a:t>2. Data Preprocessing:</a:t>
            </a:r>
          </a:p>
          <a:p>
            <a:pPr lvl="1"/>
            <a:r>
              <a:rPr lang="en-US" sz="1500" dirty="0"/>
              <a:t>Tokenization: Breaking down comments into individual words or tokens.Removing stop words</a:t>
            </a:r>
          </a:p>
          <a:p>
            <a:pPr lvl="1"/>
            <a:r>
              <a:rPr lang="en-US" sz="1500" dirty="0"/>
              <a:t>Lemmatization: Reducing words to their base or root form.</a:t>
            </a:r>
          </a:p>
          <a:p>
            <a:pPr lvl="1"/>
            <a:endParaRPr lang="en-US" sz="1000" dirty="0"/>
          </a:p>
          <a:p>
            <a:r>
              <a:rPr lang="en-US" sz="2000" dirty="0"/>
              <a:t>3. Sentiment Analysis Model:</a:t>
            </a:r>
          </a:p>
          <a:p>
            <a:pPr lvl="1"/>
            <a:r>
              <a:rPr lang="en-US" sz="1500" dirty="0"/>
              <a:t>Train a sentiment analysis model using machine leargning techniques. You can use a pre-trained model or train one using labeled data. The goal is to classigfy comments into categories like positive,negative, or neutral based on sentiment.</a:t>
            </a:r>
          </a:p>
          <a:p>
            <a:endParaRPr lang="en-US" sz="1500" dirty="0"/>
          </a:p>
          <a:p>
            <a:r>
              <a:rPr lang="en-US" sz="2000" dirty="0"/>
              <a:t>4. Insights and Reporting:</a:t>
            </a:r>
          </a:p>
          <a:p>
            <a:pPr lvl="1"/>
            <a:r>
              <a:rPr lang="en-US" sz="1500" dirty="0"/>
              <a:t>Generate report summarizing the  finding  from the sentiment analysis. Provide positive negative and neutral comments</a:t>
            </a:r>
          </a:p>
          <a:p>
            <a:pPr lvl="1"/>
            <a:endParaRPr lang="en-US" sz="1500" dirty="0"/>
          </a:p>
          <a:p>
            <a:pPr lvl="1"/>
            <a:endParaRPr lang="en-US" sz="1500" dirty="0"/>
          </a:p>
          <a:p>
            <a:pPr lvl="1"/>
            <a:endParaRPr lang="en-US" sz="1500" dirty="0"/>
          </a:p>
          <a:p>
            <a:pPr lvl="1"/>
            <a:endParaRPr lang="en-US" sz="1500" dirty="0"/>
          </a:p>
          <a:p>
            <a:pPr lvl="1"/>
            <a:endParaRPr lang="en-US" sz="1500" dirty="0"/>
          </a:p>
          <a:p>
            <a:pPr lvl="1"/>
            <a:endParaRPr lang="en-US" sz="1500" dirty="0"/>
          </a:p>
        </p:txBody>
      </p:sp>
    </p:spTree>
    <p:extLst>
      <p:ext uri="{BB962C8B-B14F-4D97-AF65-F5344CB8AC3E}">
        <p14:creationId xmlns:p14="http://schemas.microsoft.com/office/powerpoint/2010/main" val="245325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33475" y="596676"/>
            <a:ext cx="5525049" cy="230832"/>
          </a:xfrm>
          <a:prstGeom prst="rect">
            <a:avLst/>
          </a:prstGeom>
        </p:spPr>
        <p:txBody>
          <a:bodyPr vert="horz" wrap="square" lIns="0" tIns="0" rIns="0" bIns="0" rtlCol="0">
            <a:spAutoFit/>
          </a:bodyPr>
          <a:lstStyle/>
          <a:p>
            <a:pPr marL="340343">
              <a:lnSpc>
                <a:spcPts val="1793"/>
              </a:lnSpc>
            </a:pPr>
            <a:r>
              <a:rPr sz="1541" b="1" dirty="0">
                <a:solidFill>
                  <a:srgbClr val="000000"/>
                </a:solidFill>
                <a:latin typeface="DejaVu Sans"/>
                <a:cs typeface="DejaVu Sans"/>
              </a:rPr>
              <a:t>Software Requirements</a:t>
            </a:r>
            <a:r>
              <a:rPr lang="en-IN" sz="1541" b="1" dirty="0">
                <a:solidFill>
                  <a:srgbClr val="000000"/>
                </a:solidFill>
                <a:latin typeface="DejaVu Sans"/>
                <a:cs typeface="DejaVu Sans"/>
              </a:rPr>
              <a:t> </a:t>
            </a:r>
            <a:r>
              <a:rPr sz="1541" b="1" dirty="0">
                <a:solidFill>
                  <a:srgbClr val="000000"/>
                </a:solidFill>
                <a:latin typeface="DejaVu Sans"/>
                <a:cs typeface="DejaVu Sans"/>
              </a:rPr>
              <a:t>Speciﬁcation </a:t>
            </a:r>
            <a:r>
              <a:rPr lang="en-IN" sz="1541" b="1" dirty="0">
                <a:solidFill>
                  <a:srgbClr val="000000"/>
                </a:solidFill>
                <a:latin typeface="DejaVu Sans"/>
                <a:cs typeface="DejaVu Sans"/>
              </a:rPr>
              <a:t>	</a:t>
            </a:r>
            <a:r>
              <a:rPr sz="1541" b="1" dirty="0">
                <a:solidFill>
                  <a:srgbClr val="000000"/>
                </a:solidFill>
                <a:latin typeface="DejaVu Sans"/>
                <a:cs typeface="DejaVu Sans"/>
              </a:rPr>
              <a:t>(SRS)</a:t>
            </a:r>
          </a:p>
        </p:txBody>
      </p:sp>
      <p:sp>
        <p:nvSpPr>
          <p:cNvPr id="3" name="object 3"/>
          <p:cNvSpPr txBox="1"/>
          <p:nvPr/>
        </p:nvSpPr>
        <p:spPr>
          <a:xfrm>
            <a:off x="4784469" y="982194"/>
            <a:ext cx="2254558" cy="230832"/>
          </a:xfrm>
          <a:prstGeom prst="rect">
            <a:avLst/>
          </a:prstGeom>
        </p:spPr>
        <p:txBody>
          <a:bodyPr vert="horz" wrap="square" lIns="0" tIns="0" rIns="0" bIns="0" rtlCol="0">
            <a:spAutoFit/>
          </a:bodyPr>
          <a:lstStyle/>
          <a:p>
            <a:pPr>
              <a:lnSpc>
                <a:spcPts val="1793"/>
              </a:lnSpc>
            </a:pPr>
            <a:r>
              <a:rPr sz="1541" b="1" dirty="0">
                <a:solidFill>
                  <a:srgbClr val="000000"/>
                </a:solidFill>
                <a:latin typeface="DejaVu Sans"/>
                <a:cs typeface="DejaVu Sans"/>
              </a:rPr>
              <a:t>Comment Analyzer:</a:t>
            </a:r>
          </a:p>
        </p:txBody>
      </p:sp>
      <p:sp>
        <p:nvSpPr>
          <p:cNvPr id="4" name="object 4"/>
          <p:cNvSpPr txBox="1"/>
          <p:nvPr/>
        </p:nvSpPr>
        <p:spPr>
          <a:xfrm>
            <a:off x="4257958" y="1759427"/>
            <a:ext cx="1053022" cy="384721"/>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 Introduction</a:t>
            </a:r>
          </a:p>
          <a:p>
            <a:pPr>
              <a:lnSpc>
                <a:spcPts val="1196"/>
              </a:lnSpc>
              <a:spcBef>
                <a:spcPts val="608"/>
              </a:spcBef>
            </a:pPr>
            <a:r>
              <a:rPr sz="1027" dirty="0">
                <a:solidFill>
                  <a:srgbClr val="000000"/>
                </a:solidFill>
                <a:latin typeface="DejaVu Sans"/>
                <a:cs typeface="DejaVu Sans"/>
              </a:rPr>
              <a:t>1.1 Purpose</a:t>
            </a:r>
          </a:p>
        </p:txBody>
      </p:sp>
      <p:sp>
        <p:nvSpPr>
          <p:cNvPr id="5" name="object 5"/>
          <p:cNvSpPr txBox="1"/>
          <p:nvPr/>
        </p:nvSpPr>
        <p:spPr>
          <a:xfrm>
            <a:off x="4257959" y="2217714"/>
            <a:ext cx="3761151" cy="1320874"/>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purpose of this document</a:t>
            </a:r>
            <a:r>
              <a:rPr sz="1027" spc="8" dirty="0">
                <a:solidFill>
                  <a:srgbClr val="000000"/>
                </a:solidFill>
                <a:latin typeface="DejaVu Sans"/>
                <a:cs typeface="DejaVu Sans"/>
              </a:rPr>
              <a:t> </a:t>
            </a:r>
            <a:r>
              <a:rPr sz="1027" dirty="0">
                <a:solidFill>
                  <a:srgbClr val="000000"/>
                </a:solidFill>
                <a:latin typeface="DejaVu Sans"/>
                <a:cs typeface="DejaVu Sans"/>
              </a:rPr>
              <a:t>is to deﬁne the</a:t>
            </a:r>
          </a:p>
          <a:p>
            <a:pPr>
              <a:lnSpc>
                <a:spcPts val="1196"/>
              </a:lnSpc>
              <a:spcBef>
                <a:spcPts val="94"/>
              </a:spcBef>
            </a:pPr>
            <a:r>
              <a:rPr sz="1027" dirty="0">
                <a:solidFill>
                  <a:srgbClr val="000000"/>
                </a:solidFill>
                <a:latin typeface="DejaVu Sans"/>
                <a:cs typeface="DejaVu Sans"/>
              </a:rPr>
              <a:t>requirements</a:t>
            </a:r>
            <a:r>
              <a:rPr sz="1027" spc="8" dirty="0">
                <a:solidFill>
                  <a:srgbClr val="000000"/>
                </a:solidFill>
                <a:latin typeface="DejaVu Sans"/>
                <a:cs typeface="DejaVu Sans"/>
              </a:rPr>
              <a:t> </a:t>
            </a:r>
            <a:r>
              <a:rPr sz="1027" dirty="0">
                <a:solidFill>
                  <a:srgbClr val="000000"/>
                </a:solidFill>
                <a:latin typeface="DejaVu Sans"/>
                <a:cs typeface="DejaVu Sans"/>
              </a:rPr>
              <a:t>for the development of the </a:t>
            </a:r>
            <a:r>
              <a:rPr sz="1027" spc="-42" dirty="0">
                <a:solidFill>
                  <a:srgbClr val="000000"/>
                </a:solidFill>
                <a:latin typeface="DejaVu Sans"/>
                <a:cs typeface="DejaVu Sans"/>
              </a:rPr>
              <a:t>YouTube</a:t>
            </a:r>
          </a:p>
          <a:p>
            <a:pPr>
              <a:lnSpc>
                <a:spcPts val="1196"/>
              </a:lnSpc>
              <a:spcBef>
                <a:spcPts val="94"/>
              </a:spcBef>
            </a:pPr>
            <a:r>
              <a:rPr sz="1027" dirty="0">
                <a:solidFill>
                  <a:srgbClr val="000000"/>
                </a:solidFill>
                <a:latin typeface="DejaVu Sans"/>
                <a:cs typeface="DejaVu Sans"/>
              </a:rPr>
              <a:t>Comment Analyzer, a specialized software application</a:t>
            </a:r>
          </a:p>
          <a:p>
            <a:pPr>
              <a:lnSpc>
                <a:spcPts val="1196"/>
              </a:lnSpc>
              <a:spcBef>
                <a:spcPts val="94"/>
              </a:spcBef>
            </a:pPr>
            <a:r>
              <a:rPr sz="1027" dirty="0">
                <a:solidFill>
                  <a:srgbClr val="000000"/>
                </a:solidFill>
                <a:latin typeface="DejaVu Sans"/>
                <a:cs typeface="DejaVu Sans"/>
              </a:rPr>
              <a:t>tailored</a:t>
            </a:r>
            <a:r>
              <a:rPr sz="1027" spc="6" dirty="0">
                <a:solidFill>
                  <a:srgbClr val="000000"/>
                </a:solidFill>
                <a:latin typeface="DejaVu Sans"/>
                <a:cs typeface="DejaVu Sans"/>
              </a:rPr>
              <a:t> </a:t>
            </a:r>
            <a:r>
              <a:rPr sz="1027" dirty="0">
                <a:solidFill>
                  <a:srgbClr val="000000"/>
                </a:solidFill>
                <a:latin typeface="DejaVu Sans"/>
                <a:cs typeface="DejaVu Sans"/>
              </a:rPr>
              <a:t>for analysing comments speciﬁcally on the</a:t>
            </a:r>
          </a:p>
          <a:p>
            <a:pPr>
              <a:lnSpc>
                <a:spcPts val="1196"/>
              </a:lnSpc>
              <a:spcBef>
                <a:spcPts val="94"/>
              </a:spcBef>
            </a:pP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platform. 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Comment Analyzer aims</a:t>
            </a:r>
          </a:p>
          <a:p>
            <a:pPr>
              <a:lnSpc>
                <a:spcPts val="1196"/>
              </a:lnSpc>
              <a:spcBef>
                <a:spcPts val="94"/>
              </a:spcBef>
            </a:pPr>
            <a:r>
              <a:rPr sz="1027" dirty="0">
                <a:solidFill>
                  <a:srgbClr val="000000"/>
                </a:solidFill>
                <a:latin typeface="DejaVu Sans"/>
                <a:cs typeface="DejaVu Sans"/>
              </a:rPr>
              <a:t>to provide users with valuable insights into the</a:t>
            </a:r>
          </a:p>
          <a:p>
            <a:pPr>
              <a:lnSpc>
                <a:spcPts val="1196"/>
              </a:lnSpc>
              <a:spcBef>
                <a:spcPts val="94"/>
              </a:spcBef>
            </a:pPr>
            <a:r>
              <a:rPr sz="1027" dirty="0">
                <a:solidFill>
                  <a:srgbClr val="000000"/>
                </a:solidFill>
                <a:latin typeface="DejaVu Sans"/>
                <a:cs typeface="DejaVu Sans"/>
              </a:rPr>
              <a:t>sentiment, relevance, and potential impact of</a:t>
            </a:r>
          </a:p>
          <a:p>
            <a:pPr>
              <a:lnSpc>
                <a:spcPts val="1196"/>
              </a:lnSpc>
              <a:spcBef>
                <a:spcPts val="94"/>
              </a:spcBef>
            </a:pPr>
            <a:r>
              <a:rPr sz="1027" dirty="0">
                <a:solidFill>
                  <a:srgbClr val="000000"/>
                </a:solidFill>
                <a:latin typeface="DejaVu Sans"/>
                <a:cs typeface="DejaVu Sans"/>
              </a:rPr>
              <a:t>comments on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videos.</a:t>
            </a:r>
          </a:p>
        </p:txBody>
      </p:sp>
      <p:sp>
        <p:nvSpPr>
          <p:cNvPr id="6" name="object 6"/>
          <p:cNvSpPr txBox="1"/>
          <p:nvPr/>
        </p:nvSpPr>
        <p:spPr>
          <a:xfrm>
            <a:off x="4257958" y="3823351"/>
            <a:ext cx="744250"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1.2 Scope</a:t>
            </a:r>
          </a:p>
        </p:txBody>
      </p:sp>
      <p:sp>
        <p:nvSpPr>
          <p:cNvPr id="7" name="object 7"/>
          <p:cNvSpPr txBox="1"/>
          <p:nvPr/>
        </p:nvSpPr>
        <p:spPr>
          <a:xfrm>
            <a:off x="4257958" y="4052495"/>
            <a:ext cx="3752801" cy="1154162"/>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Comment Analyzer will focus exclusively</a:t>
            </a:r>
          </a:p>
          <a:p>
            <a:pPr>
              <a:lnSpc>
                <a:spcPts val="1196"/>
              </a:lnSpc>
              <a:spcBef>
                <a:spcPts val="94"/>
              </a:spcBef>
            </a:pPr>
            <a:r>
              <a:rPr sz="1027" dirty="0">
                <a:solidFill>
                  <a:srgbClr val="000000"/>
                </a:solidFill>
                <a:latin typeface="DejaVu Sans"/>
                <a:cs typeface="DejaVu Sans"/>
              </a:rPr>
              <a:t>on processing and analysing text-based comments</a:t>
            </a:r>
          </a:p>
          <a:p>
            <a:pPr>
              <a:lnSpc>
                <a:spcPts val="1196"/>
              </a:lnSpc>
              <a:spcBef>
                <a:spcPts val="94"/>
              </a:spcBef>
            </a:pPr>
            <a:r>
              <a:rPr sz="1027" dirty="0">
                <a:solidFill>
                  <a:srgbClr val="000000"/>
                </a:solidFill>
                <a:latin typeface="DejaVu Sans"/>
                <a:cs typeface="DejaVu Sans"/>
              </a:rPr>
              <a:t>posted on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videos. The </a:t>
            </a:r>
            <a:r>
              <a:rPr sz="1027" spc="-7" dirty="0">
                <a:solidFill>
                  <a:srgbClr val="000000"/>
                </a:solidFill>
                <a:latin typeface="DejaVu Sans"/>
                <a:cs typeface="DejaVu Sans"/>
              </a:rPr>
              <a:t>software</a:t>
            </a:r>
            <a:r>
              <a:rPr sz="1027" spc="10" dirty="0">
                <a:solidFill>
                  <a:srgbClr val="000000"/>
                </a:solidFill>
                <a:latin typeface="DejaVu Sans"/>
                <a:cs typeface="DejaVu Sans"/>
              </a:rPr>
              <a:t> </a:t>
            </a:r>
            <a:r>
              <a:rPr sz="1027" dirty="0">
                <a:solidFill>
                  <a:srgbClr val="000000"/>
                </a:solidFill>
                <a:latin typeface="DejaVu Sans"/>
                <a:cs typeface="DejaVu Sans"/>
              </a:rPr>
              <a:t>will leverage</a:t>
            </a:r>
          </a:p>
          <a:p>
            <a:pPr>
              <a:lnSpc>
                <a:spcPts val="1196"/>
              </a:lnSpc>
              <a:spcBef>
                <a:spcPts val="94"/>
              </a:spcBef>
            </a:pPr>
            <a:r>
              <a:rPr sz="1027" dirty="0">
                <a:solidFill>
                  <a:srgbClr val="000000"/>
                </a:solidFill>
                <a:latin typeface="DejaVu Sans"/>
                <a:cs typeface="DejaVu Sans"/>
              </a:rPr>
              <a:t>natural language processing (NLP) techniques to</a:t>
            </a:r>
            <a:r>
              <a:rPr sz="1027" spc="-7" dirty="0">
                <a:solidFill>
                  <a:srgbClr val="000000"/>
                </a:solidFill>
                <a:latin typeface="DejaVu Sans"/>
                <a:cs typeface="DejaVu Sans"/>
              </a:rPr>
              <a:t> </a:t>
            </a:r>
            <a:r>
              <a:rPr sz="1027" dirty="0">
                <a:solidFill>
                  <a:srgbClr val="000000"/>
                </a:solidFill>
                <a:latin typeface="DejaVu Sans"/>
                <a:cs typeface="DejaVu Sans"/>
              </a:rPr>
              <a:t>assess</a:t>
            </a:r>
          </a:p>
          <a:p>
            <a:pPr>
              <a:lnSpc>
                <a:spcPts val="1196"/>
              </a:lnSpc>
              <a:spcBef>
                <a:spcPts val="94"/>
              </a:spcBef>
            </a:pPr>
            <a:r>
              <a:rPr sz="1027" dirty="0">
                <a:solidFill>
                  <a:srgbClr val="000000"/>
                </a:solidFill>
                <a:latin typeface="DejaVu Sans"/>
                <a:cs typeface="DejaVu Sans"/>
              </a:rPr>
              <a:t>the sentiment of comments,</a:t>
            </a:r>
            <a:r>
              <a:rPr sz="1027" spc="8" dirty="0">
                <a:solidFill>
                  <a:srgbClr val="000000"/>
                </a:solidFill>
                <a:latin typeface="DejaVu Sans"/>
                <a:cs typeface="DejaVu Sans"/>
              </a:rPr>
              <a:t> </a:t>
            </a:r>
            <a:r>
              <a:rPr sz="1027" dirty="0">
                <a:solidFill>
                  <a:srgbClr val="000000"/>
                </a:solidFill>
                <a:latin typeface="DejaVu Sans"/>
                <a:cs typeface="DejaVu Sans"/>
              </a:rPr>
              <a:t>identify </a:t>
            </a:r>
            <a:r>
              <a:rPr sz="1027" spc="-20" dirty="0">
                <a:solidFill>
                  <a:srgbClr val="000000"/>
                </a:solidFill>
                <a:latin typeface="DejaVu Sans"/>
                <a:cs typeface="DejaVu Sans"/>
              </a:rPr>
              <a:t>key</a:t>
            </a:r>
            <a:r>
              <a:rPr sz="1027" spc="15" dirty="0">
                <a:solidFill>
                  <a:srgbClr val="000000"/>
                </a:solidFill>
                <a:latin typeface="DejaVu Sans"/>
                <a:cs typeface="DejaVu Sans"/>
              </a:rPr>
              <a:t> </a:t>
            </a:r>
            <a:r>
              <a:rPr sz="1027" dirty="0">
                <a:solidFill>
                  <a:srgbClr val="000000"/>
                </a:solidFill>
                <a:latin typeface="DejaVu Sans"/>
                <a:cs typeface="DejaVu Sans"/>
              </a:rPr>
              <a:t>topics, and</a:t>
            </a:r>
          </a:p>
          <a:p>
            <a:pPr>
              <a:lnSpc>
                <a:spcPts val="1196"/>
              </a:lnSpc>
              <a:spcBef>
                <a:spcPts val="94"/>
              </a:spcBef>
            </a:pPr>
            <a:r>
              <a:rPr sz="1027" dirty="0">
                <a:solidFill>
                  <a:srgbClr val="000000"/>
                </a:solidFill>
                <a:latin typeface="DejaVu Sans"/>
                <a:cs typeface="DejaVu Sans"/>
              </a:rPr>
              <a:t>provide an overall evaluation of the comment's impact</a:t>
            </a:r>
          </a:p>
          <a:p>
            <a:pPr>
              <a:lnSpc>
                <a:spcPts val="1196"/>
              </a:lnSpc>
              <a:spcBef>
                <a:spcPts val="94"/>
              </a:spcBef>
            </a:pPr>
            <a:r>
              <a:rPr sz="1027" dirty="0">
                <a:solidFill>
                  <a:srgbClr val="000000"/>
                </a:solidFill>
                <a:latin typeface="DejaVu Sans"/>
                <a:cs typeface="DejaVu Sans"/>
              </a:rPr>
              <a:t>within 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context.</a:t>
            </a:r>
          </a:p>
        </p:txBody>
      </p:sp>
      <p:sp>
        <p:nvSpPr>
          <p:cNvPr id="8" name="object 8"/>
          <p:cNvSpPr txBox="1"/>
          <p:nvPr/>
        </p:nvSpPr>
        <p:spPr>
          <a:xfrm>
            <a:off x="4257959" y="5494223"/>
            <a:ext cx="3038590" cy="384721"/>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1.3 Deﬁnitions, Acronyms, and Abbreviations</a:t>
            </a:r>
          </a:p>
          <a:p>
            <a:pPr>
              <a:lnSpc>
                <a:spcPts val="1196"/>
              </a:lnSpc>
              <a:spcBef>
                <a:spcPts val="608"/>
              </a:spcBef>
            </a:pPr>
            <a:r>
              <a:rPr sz="1027" dirty="0">
                <a:solidFill>
                  <a:srgbClr val="000000"/>
                </a:solidFill>
                <a:latin typeface="DejaVu Sans"/>
                <a:cs typeface="DejaVu Sans"/>
              </a:rPr>
              <a:t>NLP: Natural Language Processing</a:t>
            </a:r>
          </a:p>
        </p:txBody>
      </p:sp>
      <p:sp>
        <p:nvSpPr>
          <p:cNvPr id="9" name="object 9"/>
          <p:cNvSpPr txBox="1"/>
          <p:nvPr/>
        </p:nvSpPr>
        <p:spPr>
          <a:xfrm>
            <a:off x="4257958" y="5952511"/>
            <a:ext cx="2839722"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SRS:</a:t>
            </a:r>
            <a:r>
              <a:rPr sz="1027" spc="-7" dirty="0">
                <a:solidFill>
                  <a:srgbClr val="000000"/>
                </a:solidFill>
                <a:latin typeface="DejaVu Sans"/>
                <a:cs typeface="DejaVu Sans"/>
              </a:rPr>
              <a:t> </a:t>
            </a:r>
            <a:r>
              <a:rPr sz="1027" spc="-6" dirty="0">
                <a:solidFill>
                  <a:srgbClr val="000000"/>
                </a:solidFill>
                <a:latin typeface="DejaVu Sans"/>
                <a:cs typeface="DejaVu Sans"/>
              </a:rPr>
              <a:t>Software</a:t>
            </a:r>
            <a:r>
              <a:rPr sz="1027" spc="9" dirty="0">
                <a:solidFill>
                  <a:srgbClr val="000000"/>
                </a:solidFill>
                <a:latin typeface="DejaVu Sans"/>
                <a:cs typeface="DejaVu Sans"/>
              </a:rPr>
              <a:t> </a:t>
            </a:r>
            <a:r>
              <a:rPr sz="1027" spc="-7" dirty="0">
                <a:solidFill>
                  <a:srgbClr val="000000"/>
                </a:solidFill>
                <a:latin typeface="DejaVu Sans"/>
                <a:cs typeface="DejaVu Sans"/>
              </a:rPr>
              <a:t>Requirements</a:t>
            </a:r>
            <a:r>
              <a:rPr sz="1027" spc="10" dirty="0">
                <a:solidFill>
                  <a:srgbClr val="000000"/>
                </a:solidFill>
                <a:latin typeface="DejaVu Sans"/>
                <a:cs typeface="DejaVu Sans"/>
              </a:rPr>
              <a:t> </a:t>
            </a:r>
            <a:r>
              <a:rPr sz="1027" dirty="0">
                <a:solidFill>
                  <a:srgbClr val="000000"/>
                </a:solidFill>
                <a:latin typeface="DejaVu Sans"/>
                <a:cs typeface="DejaVu Sans"/>
              </a:rPr>
              <a:t>Speciﬁcation</a:t>
            </a:r>
          </a:p>
        </p:txBody>
      </p:sp>
    </p:spTree>
    <p:extLst>
      <p:ext uri="{BB962C8B-B14F-4D97-AF65-F5344CB8AC3E}">
        <p14:creationId xmlns:p14="http://schemas.microsoft.com/office/powerpoint/2010/main" val="135167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57958" y="580275"/>
            <a:ext cx="2662988"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API: Application Programming</a:t>
            </a:r>
            <a:r>
              <a:rPr sz="1027" spc="8" dirty="0">
                <a:solidFill>
                  <a:srgbClr val="000000"/>
                </a:solidFill>
                <a:latin typeface="DejaVu Sans"/>
                <a:cs typeface="DejaVu Sans"/>
              </a:rPr>
              <a:t> </a:t>
            </a:r>
            <a:r>
              <a:rPr sz="1027" dirty="0">
                <a:solidFill>
                  <a:srgbClr val="000000"/>
                </a:solidFill>
                <a:latin typeface="DejaVu Sans"/>
                <a:cs typeface="DejaVu Sans"/>
              </a:rPr>
              <a:t>Interface</a:t>
            </a:r>
          </a:p>
        </p:txBody>
      </p:sp>
      <p:sp>
        <p:nvSpPr>
          <p:cNvPr id="3" name="object 3"/>
          <p:cNvSpPr txBox="1"/>
          <p:nvPr/>
        </p:nvSpPr>
        <p:spPr>
          <a:xfrm>
            <a:off x="4257958" y="1038457"/>
            <a:ext cx="1691785" cy="192360"/>
          </a:xfrm>
          <a:prstGeom prst="rect">
            <a:avLst/>
          </a:prstGeom>
        </p:spPr>
        <p:txBody>
          <a:bodyPr vert="horz" wrap="square" lIns="0" tIns="0" rIns="0" bIns="0" rtlCol="0">
            <a:spAutoFit/>
          </a:bodyPr>
          <a:lstStyle/>
          <a:p>
            <a:pPr>
              <a:lnSpc>
                <a:spcPts val="1495"/>
              </a:lnSpc>
            </a:pPr>
            <a:r>
              <a:rPr sz="1284" b="1" dirty="0">
                <a:solidFill>
                  <a:srgbClr val="000000"/>
                </a:solidFill>
                <a:latin typeface="DejaVu Sans"/>
                <a:cs typeface="DejaVu Sans"/>
              </a:rPr>
              <a:t>System Features</a:t>
            </a:r>
            <a:r>
              <a:rPr sz="1156" dirty="0">
                <a:solidFill>
                  <a:srgbClr val="000000"/>
                </a:solidFill>
                <a:latin typeface="DejaVu Sans"/>
                <a:cs typeface="DejaVu Sans"/>
              </a:rPr>
              <a:t>:</a:t>
            </a:r>
          </a:p>
        </p:txBody>
      </p:sp>
      <p:sp>
        <p:nvSpPr>
          <p:cNvPr id="4" name="object 4"/>
          <p:cNvSpPr txBox="1"/>
          <p:nvPr/>
        </p:nvSpPr>
        <p:spPr>
          <a:xfrm>
            <a:off x="4257958" y="1308479"/>
            <a:ext cx="3562545" cy="487313"/>
          </a:xfrm>
          <a:prstGeom prst="rect">
            <a:avLst/>
          </a:prstGeom>
        </p:spPr>
        <p:txBody>
          <a:bodyPr vert="horz" wrap="square" lIns="0" tIns="0" rIns="0" bIns="0" rtlCol="0">
            <a:spAutoFit/>
          </a:bodyPr>
          <a:lstStyle/>
          <a:p>
            <a:pPr>
              <a:lnSpc>
                <a:spcPts val="1196"/>
              </a:lnSpc>
            </a:pPr>
            <a:r>
              <a:rPr sz="1027" b="1" spc="-30" dirty="0">
                <a:solidFill>
                  <a:srgbClr val="000000"/>
                </a:solidFill>
                <a:latin typeface="DejaVu Sans"/>
                <a:cs typeface="DejaVu Sans"/>
              </a:rPr>
              <a:t>YouTube</a:t>
            </a:r>
            <a:r>
              <a:rPr sz="1027" b="1" spc="28" dirty="0">
                <a:solidFill>
                  <a:srgbClr val="000000"/>
                </a:solidFill>
                <a:latin typeface="DejaVu Sans"/>
                <a:cs typeface="DejaVu Sans"/>
              </a:rPr>
              <a:t> </a:t>
            </a:r>
            <a:r>
              <a:rPr sz="1027" b="1" dirty="0">
                <a:solidFill>
                  <a:srgbClr val="000000"/>
                </a:solidFill>
                <a:latin typeface="DejaVu Sans"/>
                <a:cs typeface="DejaVu Sans"/>
              </a:rPr>
              <a:t>Video Input:</a:t>
            </a:r>
            <a:r>
              <a:rPr sz="1027" b="1" spc="-21" dirty="0">
                <a:solidFill>
                  <a:srgbClr val="000000"/>
                </a:solidFill>
                <a:latin typeface="DejaVu Sans"/>
                <a:cs typeface="DejaVu Sans"/>
              </a:rPr>
              <a:t> </a:t>
            </a:r>
            <a:r>
              <a:rPr sz="1027" dirty="0">
                <a:solidFill>
                  <a:srgbClr val="000000"/>
                </a:solidFill>
                <a:latin typeface="DejaVu Sans"/>
                <a:cs typeface="DejaVu Sans"/>
              </a:rPr>
              <a:t>Users can input the URL of a</a:t>
            </a:r>
          </a:p>
          <a:p>
            <a:pPr>
              <a:lnSpc>
                <a:spcPts val="1196"/>
              </a:lnSpc>
              <a:spcBef>
                <a:spcPts val="94"/>
              </a:spcBef>
            </a:pP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r>
              <a:rPr sz="1027" spc="9" dirty="0">
                <a:solidFill>
                  <a:srgbClr val="000000"/>
                </a:solidFill>
                <a:latin typeface="DejaVu Sans"/>
                <a:cs typeface="DejaVu Sans"/>
              </a:rPr>
              <a:t> </a:t>
            </a:r>
            <a:r>
              <a:rPr sz="1027" dirty="0">
                <a:solidFill>
                  <a:srgbClr val="000000"/>
                </a:solidFill>
                <a:latin typeface="DejaVu Sans"/>
                <a:cs typeface="DejaVu Sans"/>
              </a:rPr>
              <a:t>to analyse the comments associated</a:t>
            </a:r>
          </a:p>
          <a:p>
            <a:pPr>
              <a:lnSpc>
                <a:spcPts val="1196"/>
              </a:lnSpc>
              <a:spcBef>
                <a:spcPts val="94"/>
              </a:spcBef>
            </a:pPr>
            <a:r>
              <a:rPr sz="1027" dirty="0">
                <a:solidFill>
                  <a:srgbClr val="000000"/>
                </a:solidFill>
                <a:latin typeface="DejaVu Sans"/>
                <a:cs typeface="DejaVu Sans"/>
              </a:rPr>
              <a:t>with that video.</a:t>
            </a:r>
          </a:p>
        </p:txBody>
      </p:sp>
      <p:sp>
        <p:nvSpPr>
          <p:cNvPr id="5" name="object 5"/>
          <p:cNvSpPr txBox="1"/>
          <p:nvPr/>
        </p:nvSpPr>
        <p:spPr>
          <a:xfrm>
            <a:off x="4257958" y="1865437"/>
            <a:ext cx="3553291" cy="487313"/>
          </a:xfrm>
          <a:prstGeom prst="rect">
            <a:avLst/>
          </a:prstGeom>
        </p:spPr>
        <p:txBody>
          <a:bodyPr vert="horz" wrap="square" lIns="0" tIns="0" rIns="0" bIns="0" rtlCol="0">
            <a:spAutoFit/>
          </a:bodyPr>
          <a:lstStyle/>
          <a:p>
            <a:pPr>
              <a:lnSpc>
                <a:spcPts val="1196"/>
              </a:lnSpc>
            </a:pPr>
            <a:r>
              <a:rPr sz="1027" b="1" dirty="0">
                <a:solidFill>
                  <a:srgbClr val="000000"/>
                </a:solidFill>
                <a:latin typeface="DejaVu Sans"/>
                <a:cs typeface="DejaVu Sans"/>
              </a:rPr>
              <a:t>Comment Sentiment Analysis</a:t>
            </a:r>
            <a:r>
              <a:rPr sz="1027" dirty="0">
                <a:solidFill>
                  <a:srgbClr val="000000"/>
                </a:solidFill>
                <a:latin typeface="DejaVu Sans"/>
                <a:cs typeface="DejaVu Sans"/>
              </a:rPr>
              <a:t>: The system</a:t>
            </a:r>
            <a:r>
              <a:rPr sz="1027" spc="7" dirty="0">
                <a:solidFill>
                  <a:srgbClr val="000000"/>
                </a:solidFill>
                <a:latin typeface="DejaVu Sans"/>
                <a:cs typeface="DejaVu Sans"/>
              </a:rPr>
              <a:t> </a:t>
            </a:r>
            <a:r>
              <a:rPr sz="1027" dirty="0">
                <a:solidFill>
                  <a:srgbClr val="000000"/>
                </a:solidFill>
                <a:latin typeface="DejaVu Sans"/>
                <a:cs typeface="DejaVu Sans"/>
              </a:rPr>
              <a:t>will</a:t>
            </a:r>
          </a:p>
          <a:p>
            <a:pPr>
              <a:lnSpc>
                <a:spcPts val="1196"/>
              </a:lnSpc>
              <a:spcBef>
                <a:spcPts val="94"/>
              </a:spcBef>
            </a:pPr>
            <a:r>
              <a:rPr sz="1027" dirty="0">
                <a:solidFill>
                  <a:srgbClr val="000000"/>
                </a:solidFill>
                <a:latin typeface="DejaVu Sans"/>
                <a:cs typeface="DejaVu Sans"/>
              </a:rPr>
              <a:t>determine the sentiment of each comment (positive,</a:t>
            </a:r>
          </a:p>
          <a:p>
            <a:pPr>
              <a:lnSpc>
                <a:spcPts val="1196"/>
              </a:lnSpc>
              <a:spcBef>
                <a:spcPts val="94"/>
              </a:spcBef>
            </a:pPr>
            <a:r>
              <a:rPr sz="1027" dirty="0">
                <a:solidFill>
                  <a:srgbClr val="000000"/>
                </a:solidFill>
                <a:latin typeface="DejaVu Sans"/>
                <a:cs typeface="DejaVu Sans"/>
              </a:rPr>
              <a:t>negative, neutral) within the context of </a:t>
            </a:r>
            <a:r>
              <a:rPr sz="1027" spc="-37" dirty="0">
                <a:solidFill>
                  <a:srgbClr val="000000"/>
                </a:solidFill>
                <a:latin typeface="DejaVu Sans"/>
                <a:cs typeface="DejaVu Sans"/>
              </a:rPr>
              <a:t>YouTube.</a:t>
            </a:r>
          </a:p>
        </p:txBody>
      </p:sp>
      <p:sp>
        <p:nvSpPr>
          <p:cNvPr id="6" name="object 6"/>
          <p:cNvSpPr txBox="1"/>
          <p:nvPr/>
        </p:nvSpPr>
        <p:spPr>
          <a:xfrm>
            <a:off x="4257959" y="2422395"/>
            <a:ext cx="3754956" cy="487313"/>
          </a:xfrm>
          <a:prstGeom prst="rect">
            <a:avLst/>
          </a:prstGeom>
        </p:spPr>
        <p:txBody>
          <a:bodyPr vert="horz" wrap="square" lIns="0" tIns="0" rIns="0" bIns="0" rtlCol="0">
            <a:spAutoFit/>
          </a:bodyPr>
          <a:lstStyle/>
          <a:p>
            <a:pPr>
              <a:lnSpc>
                <a:spcPts val="1196"/>
              </a:lnSpc>
            </a:pPr>
            <a:r>
              <a:rPr sz="1027" b="1" spc="-28" dirty="0">
                <a:solidFill>
                  <a:srgbClr val="000000"/>
                </a:solidFill>
                <a:latin typeface="DejaVu Sans"/>
                <a:cs typeface="DejaVu Sans"/>
              </a:rPr>
              <a:t>Topic</a:t>
            </a:r>
            <a:r>
              <a:rPr sz="1027" b="1" spc="29" dirty="0">
                <a:solidFill>
                  <a:srgbClr val="000000"/>
                </a:solidFill>
                <a:latin typeface="DejaVu Sans"/>
                <a:cs typeface="DejaVu Sans"/>
              </a:rPr>
              <a:t> </a:t>
            </a:r>
            <a:r>
              <a:rPr sz="1027" b="1" dirty="0">
                <a:solidFill>
                  <a:srgbClr val="000000"/>
                </a:solidFill>
                <a:latin typeface="DejaVu Sans"/>
                <a:cs typeface="DejaVu Sans"/>
              </a:rPr>
              <a:t>Extraction for </a:t>
            </a:r>
            <a:r>
              <a:rPr sz="1027" b="1" spc="-31" dirty="0">
                <a:solidFill>
                  <a:srgbClr val="000000"/>
                </a:solidFill>
                <a:latin typeface="DejaVu Sans"/>
                <a:cs typeface="DejaVu Sans"/>
              </a:rPr>
              <a:t>YouTube</a:t>
            </a:r>
            <a:r>
              <a:rPr sz="1027" dirty="0">
                <a:solidFill>
                  <a:srgbClr val="000000"/>
                </a:solidFill>
                <a:latin typeface="DejaVu Sans"/>
                <a:cs typeface="DejaVu Sans"/>
              </a:rPr>
              <a:t>: Identify </a:t>
            </a:r>
            <a:r>
              <a:rPr sz="1027" spc="-20" dirty="0">
                <a:solidFill>
                  <a:srgbClr val="000000"/>
                </a:solidFill>
                <a:latin typeface="DejaVu Sans"/>
                <a:cs typeface="DejaVu Sans"/>
              </a:rPr>
              <a:t>key</a:t>
            </a:r>
            <a:r>
              <a:rPr sz="1027" spc="21" dirty="0">
                <a:solidFill>
                  <a:srgbClr val="000000"/>
                </a:solidFill>
                <a:latin typeface="DejaVu Sans"/>
                <a:cs typeface="DejaVu Sans"/>
              </a:rPr>
              <a:t> </a:t>
            </a:r>
            <a:r>
              <a:rPr sz="1027" dirty="0">
                <a:solidFill>
                  <a:srgbClr val="000000"/>
                </a:solidFill>
                <a:latin typeface="DejaVu Sans"/>
                <a:cs typeface="DejaVu Sans"/>
              </a:rPr>
              <a:t>topics and</a:t>
            </a:r>
          </a:p>
          <a:p>
            <a:pPr>
              <a:lnSpc>
                <a:spcPts val="1196"/>
              </a:lnSpc>
              <a:spcBef>
                <a:spcPts val="94"/>
              </a:spcBef>
            </a:pPr>
            <a:r>
              <a:rPr sz="1027" dirty="0">
                <a:solidFill>
                  <a:srgbClr val="000000"/>
                </a:solidFill>
                <a:latin typeface="DejaVu Sans"/>
                <a:cs typeface="DejaVu Sans"/>
              </a:rPr>
              <a:t>themes within the comments speciﬁc to </a:t>
            </a:r>
            <a:r>
              <a:rPr sz="1027" spc="-42" dirty="0">
                <a:solidFill>
                  <a:srgbClr val="000000"/>
                </a:solidFill>
                <a:latin typeface="DejaVu Sans"/>
                <a:cs typeface="DejaVu Sans"/>
              </a:rPr>
              <a:t>YouTube</a:t>
            </a:r>
          </a:p>
          <a:p>
            <a:pPr>
              <a:lnSpc>
                <a:spcPts val="1196"/>
              </a:lnSpc>
              <a:spcBef>
                <a:spcPts val="94"/>
              </a:spcBef>
            </a:pPr>
            <a:r>
              <a:rPr sz="1027" dirty="0">
                <a:solidFill>
                  <a:srgbClr val="000000"/>
                </a:solidFill>
                <a:latin typeface="DejaVu Sans"/>
                <a:cs typeface="DejaVu Sans"/>
              </a:rPr>
              <a:t>content.</a:t>
            </a:r>
          </a:p>
        </p:txBody>
      </p:sp>
      <p:sp>
        <p:nvSpPr>
          <p:cNvPr id="7" name="object 7"/>
          <p:cNvSpPr txBox="1"/>
          <p:nvPr/>
        </p:nvSpPr>
        <p:spPr>
          <a:xfrm>
            <a:off x="4257958" y="2979352"/>
            <a:ext cx="3714556" cy="320601"/>
          </a:xfrm>
          <a:prstGeom prst="rect">
            <a:avLst/>
          </a:prstGeom>
        </p:spPr>
        <p:txBody>
          <a:bodyPr vert="horz" wrap="square" lIns="0" tIns="0" rIns="0" bIns="0" rtlCol="0">
            <a:spAutoFit/>
          </a:bodyPr>
          <a:lstStyle/>
          <a:p>
            <a:pPr>
              <a:lnSpc>
                <a:spcPts val="1196"/>
              </a:lnSpc>
            </a:pPr>
            <a:r>
              <a:rPr sz="1027" b="1" dirty="0">
                <a:solidFill>
                  <a:srgbClr val="000000"/>
                </a:solidFill>
                <a:latin typeface="DejaVu Sans"/>
                <a:cs typeface="DejaVu Sans"/>
              </a:rPr>
              <a:t>Relevance Assessment for </a:t>
            </a:r>
            <a:r>
              <a:rPr sz="1027" b="1" spc="-26" dirty="0">
                <a:solidFill>
                  <a:srgbClr val="000000"/>
                </a:solidFill>
                <a:latin typeface="DejaVu Sans"/>
                <a:cs typeface="DejaVu Sans"/>
              </a:rPr>
              <a:t>YouTube:</a:t>
            </a:r>
            <a:r>
              <a:rPr sz="1027" b="1" spc="13" dirty="0">
                <a:solidFill>
                  <a:srgbClr val="000000"/>
                </a:solidFill>
                <a:latin typeface="DejaVu Sans"/>
                <a:cs typeface="DejaVu Sans"/>
              </a:rPr>
              <a:t> </a:t>
            </a:r>
            <a:r>
              <a:rPr sz="1027" dirty="0">
                <a:solidFill>
                  <a:srgbClr val="000000"/>
                </a:solidFill>
                <a:latin typeface="DejaVu Sans"/>
                <a:cs typeface="DejaVu Sans"/>
              </a:rPr>
              <a:t>Evaluate the</a:t>
            </a:r>
          </a:p>
          <a:p>
            <a:pPr>
              <a:lnSpc>
                <a:spcPts val="1196"/>
              </a:lnSpc>
              <a:spcBef>
                <a:spcPts val="94"/>
              </a:spcBef>
            </a:pPr>
            <a:r>
              <a:rPr sz="1027" dirty="0">
                <a:solidFill>
                  <a:srgbClr val="000000"/>
                </a:solidFill>
                <a:latin typeface="DejaVu Sans"/>
                <a:cs typeface="DejaVu Sans"/>
              </a:rPr>
              <a:t>relevance of comments to 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video's content.</a:t>
            </a:r>
          </a:p>
        </p:txBody>
      </p:sp>
      <p:sp>
        <p:nvSpPr>
          <p:cNvPr id="8" name="object 8"/>
          <p:cNvSpPr txBox="1"/>
          <p:nvPr/>
        </p:nvSpPr>
        <p:spPr>
          <a:xfrm>
            <a:off x="4257958" y="3601796"/>
            <a:ext cx="2703453" cy="205184"/>
          </a:xfrm>
          <a:prstGeom prst="rect">
            <a:avLst/>
          </a:prstGeom>
        </p:spPr>
        <p:txBody>
          <a:bodyPr vert="horz" wrap="square" lIns="0" tIns="0" rIns="0" bIns="0" rtlCol="0">
            <a:spAutoFit/>
          </a:bodyPr>
          <a:lstStyle/>
          <a:p>
            <a:pPr>
              <a:lnSpc>
                <a:spcPts val="1644"/>
              </a:lnSpc>
            </a:pPr>
            <a:r>
              <a:rPr sz="1413" b="1" spc="-8" dirty="0">
                <a:solidFill>
                  <a:srgbClr val="000000"/>
                </a:solidFill>
                <a:latin typeface="DejaVu Sans"/>
                <a:cs typeface="DejaVu Sans"/>
              </a:rPr>
              <a:t>Functional</a:t>
            </a:r>
            <a:r>
              <a:rPr sz="1413" b="1" spc="7" dirty="0">
                <a:solidFill>
                  <a:srgbClr val="000000"/>
                </a:solidFill>
                <a:latin typeface="DejaVu Sans"/>
                <a:cs typeface="DejaVu Sans"/>
              </a:rPr>
              <a:t> </a:t>
            </a:r>
            <a:r>
              <a:rPr sz="1413" b="1" dirty="0">
                <a:solidFill>
                  <a:srgbClr val="000000"/>
                </a:solidFill>
                <a:latin typeface="DejaVu Sans"/>
                <a:cs typeface="DejaVu Sans"/>
              </a:rPr>
              <a:t>Requirements:</a:t>
            </a:r>
          </a:p>
        </p:txBody>
      </p:sp>
      <p:sp>
        <p:nvSpPr>
          <p:cNvPr id="9" name="object 9"/>
          <p:cNvSpPr txBox="1"/>
          <p:nvPr/>
        </p:nvSpPr>
        <p:spPr>
          <a:xfrm>
            <a:off x="4404741" y="3892205"/>
            <a:ext cx="1943207" cy="333425"/>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spc="-33" dirty="0">
                <a:solidFill>
                  <a:srgbClr val="000000"/>
                </a:solidFill>
                <a:latin typeface="DejaVu Sans"/>
                <a:cs typeface="DejaVu Sans"/>
              </a:rPr>
              <a:t>YouTube</a:t>
            </a:r>
            <a:r>
              <a:rPr sz="1156" b="1" spc="33" dirty="0">
                <a:solidFill>
                  <a:srgbClr val="000000"/>
                </a:solidFill>
                <a:latin typeface="DejaVu Sans"/>
                <a:cs typeface="DejaVu Sans"/>
              </a:rPr>
              <a:t> </a:t>
            </a:r>
            <a:r>
              <a:rPr sz="1156" b="1" spc="-6" dirty="0">
                <a:solidFill>
                  <a:srgbClr val="000000"/>
                </a:solidFill>
                <a:latin typeface="DejaVu Sans"/>
                <a:cs typeface="DejaVu Sans"/>
              </a:rPr>
              <a:t>Video</a:t>
            </a:r>
            <a:r>
              <a:rPr sz="1156" b="1" spc="8" dirty="0">
                <a:solidFill>
                  <a:srgbClr val="000000"/>
                </a:solidFill>
                <a:latin typeface="DejaVu Sans"/>
                <a:cs typeface="DejaVu Sans"/>
              </a:rPr>
              <a:t> </a:t>
            </a:r>
            <a:r>
              <a:rPr sz="1156" b="1" dirty="0">
                <a:solidFill>
                  <a:srgbClr val="000000"/>
                </a:solidFill>
                <a:latin typeface="DejaVu Sans"/>
                <a:cs typeface="DejaVu Sans"/>
              </a:rPr>
              <a:t>Input</a:t>
            </a:r>
          </a:p>
          <a:p>
            <a:pPr marL="146784">
              <a:lnSpc>
                <a:spcPts val="1196"/>
              </a:lnSpc>
              <a:spcBef>
                <a:spcPts val="71"/>
              </a:spcBef>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Description:</a:t>
            </a:r>
          </a:p>
        </p:txBody>
      </p:sp>
      <p:sp>
        <p:nvSpPr>
          <p:cNvPr id="10" name="object 10"/>
          <p:cNvSpPr txBox="1"/>
          <p:nvPr/>
        </p:nvSpPr>
        <p:spPr>
          <a:xfrm>
            <a:off x="4698306" y="4240050"/>
            <a:ext cx="3079068"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Users should be able to input the URL of a</a:t>
            </a:r>
          </a:p>
          <a:p>
            <a:pPr>
              <a:lnSpc>
                <a:spcPts val="1196"/>
              </a:lnSpc>
              <a:spcBef>
                <a:spcPts val="94"/>
              </a:spcBef>
            </a:pP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r>
              <a:rPr sz="1027" spc="9" dirty="0">
                <a:solidFill>
                  <a:srgbClr val="000000"/>
                </a:solidFill>
                <a:latin typeface="DejaVu Sans"/>
                <a:cs typeface="DejaVu Sans"/>
              </a:rPr>
              <a:t> </a:t>
            </a:r>
            <a:r>
              <a:rPr sz="1027" dirty="0">
                <a:solidFill>
                  <a:srgbClr val="000000"/>
                </a:solidFill>
                <a:latin typeface="DejaVu Sans"/>
                <a:cs typeface="DejaVu Sans"/>
              </a:rPr>
              <a:t>for which they want to analyse</a:t>
            </a:r>
          </a:p>
          <a:p>
            <a:pPr>
              <a:lnSpc>
                <a:spcPts val="1196"/>
              </a:lnSpc>
              <a:spcBef>
                <a:spcPts val="94"/>
              </a:spcBef>
            </a:pPr>
            <a:r>
              <a:rPr sz="1027" dirty="0">
                <a:solidFill>
                  <a:srgbClr val="000000"/>
                </a:solidFill>
                <a:latin typeface="DejaVu Sans"/>
                <a:cs typeface="DejaVu Sans"/>
              </a:rPr>
              <a:t>comments.</a:t>
            </a:r>
          </a:p>
        </p:txBody>
      </p:sp>
      <p:sp>
        <p:nvSpPr>
          <p:cNvPr id="11" name="object 11"/>
          <p:cNvSpPr txBox="1"/>
          <p:nvPr/>
        </p:nvSpPr>
        <p:spPr>
          <a:xfrm>
            <a:off x="4551523" y="4731770"/>
            <a:ext cx="650017"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a:t>
            </a:r>
            <a:r>
              <a:rPr sz="1027" spc="-151" dirty="0">
                <a:solidFill>
                  <a:srgbClr val="000000"/>
                </a:solidFill>
                <a:latin typeface="DejaVu Sans"/>
                <a:cs typeface="DejaVu Sans"/>
              </a:rPr>
              <a:t> </a:t>
            </a:r>
            <a:r>
              <a:rPr sz="1027" dirty="0">
                <a:solidFill>
                  <a:srgbClr val="000000"/>
                </a:solidFill>
                <a:latin typeface="DejaVu Sans"/>
                <a:cs typeface="DejaVu Sans"/>
              </a:rPr>
              <a:t>Inputs</a:t>
            </a:r>
          </a:p>
        </p:txBody>
      </p:sp>
      <p:sp>
        <p:nvSpPr>
          <p:cNvPr id="12" name="object 12"/>
          <p:cNvSpPr txBox="1"/>
          <p:nvPr/>
        </p:nvSpPr>
        <p:spPr>
          <a:xfrm>
            <a:off x="4551523" y="4960915"/>
            <a:ext cx="1472798" cy="384721"/>
          </a:xfrm>
          <a:prstGeom prst="rect">
            <a:avLst/>
          </a:prstGeom>
        </p:spPr>
        <p:txBody>
          <a:bodyPr vert="horz" wrap="square" lIns="0" tIns="0" rIns="0" bIns="0" rtlCol="0">
            <a:spAutoFit/>
          </a:bodyPr>
          <a:lstStyle/>
          <a:p>
            <a:pPr marL="146784">
              <a:lnSpc>
                <a:spcPts val="1196"/>
              </a:lnSpc>
            </a:pP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r>
              <a:rPr sz="1027" spc="9" dirty="0">
                <a:solidFill>
                  <a:srgbClr val="000000"/>
                </a:solidFill>
                <a:latin typeface="DejaVu Sans"/>
                <a:cs typeface="DejaVu Sans"/>
              </a:rPr>
              <a:t> </a:t>
            </a:r>
            <a:r>
              <a:rPr sz="1027" dirty="0">
                <a:solidFill>
                  <a:srgbClr val="000000"/>
                </a:solidFill>
                <a:latin typeface="DejaVu Sans"/>
                <a:cs typeface="DejaVu Sans"/>
              </a:rPr>
              <a:t>URL</a:t>
            </a:r>
          </a:p>
          <a:p>
            <a:pPr>
              <a:lnSpc>
                <a:spcPts val="1196"/>
              </a:lnSpc>
              <a:spcBef>
                <a:spcPts val="608"/>
              </a:spcBef>
            </a:pPr>
            <a:r>
              <a:rPr sz="1027" dirty="0">
                <a:solidFill>
                  <a:srgbClr val="000000"/>
                </a:solidFill>
                <a:latin typeface="DejaVu Sans"/>
                <a:cs typeface="DejaVu Sans"/>
              </a:rPr>
              <a:t>3.</a:t>
            </a:r>
            <a:r>
              <a:rPr sz="1027" spc="-151" dirty="0">
                <a:solidFill>
                  <a:srgbClr val="000000"/>
                </a:solidFill>
                <a:latin typeface="DejaVu Sans"/>
                <a:cs typeface="DejaVu Sans"/>
              </a:rPr>
              <a:t> </a:t>
            </a:r>
            <a:r>
              <a:rPr sz="1027" dirty="0">
                <a:solidFill>
                  <a:srgbClr val="000000"/>
                </a:solidFill>
                <a:latin typeface="DejaVu Sans"/>
                <a:cs typeface="DejaVu Sans"/>
              </a:rPr>
              <a:t>Outputs</a:t>
            </a:r>
          </a:p>
        </p:txBody>
      </p:sp>
      <p:sp>
        <p:nvSpPr>
          <p:cNvPr id="13" name="object 13"/>
          <p:cNvSpPr txBox="1"/>
          <p:nvPr/>
        </p:nvSpPr>
        <p:spPr>
          <a:xfrm>
            <a:off x="4698306" y="5419202"/>
            <a:ext cx="2882528" cy="320601"/>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Processed</a:t>
            </a:r>
            <a:r>
              <a:rPr sz="1027" spc="8" dirty="0">
                <a:solidFill>
                  <a:srgbClr val="000000"/>
                </a:solidFill>
                <a:latin typeface="DejaVu Sans"/>
                <a:cs typeface="DejaVu Sans"/>
              </a:rPr>
              <a:t> </a:t>
            </a:r>
            <a:r>
              <a:rPr sz="1027" dirty="0">
                <a:solidFill>
                  <a:srgbClr val="000000"/>
                </a:solidFill>
                <a:latin typeface="DejaVu Sans"/>
                <a:cs typeface="DejaVu Sans"/>
              </a:rPr>
              <a:t>comments associated with the</a:t>
            </a:r>
          </a:p>
          <a:p>
            <a:pPr>
              <a:lnSpc>
                <a:spcPts val="1196"/>
              </a:lnSpc>
              <a:spcBef>
                <a:spcPts val="94"/>
              </a:spcBef>
            </a:pPr>
            <a:r>
              <a:rPr sz="1027" dirty="0">
                <a:solidFill>
                  <a:srgbClr val="000000"/>
                </a:solidFill>
                <a:latin typeface="DejaVu Sans"/>
                <a:cs typeface="DejaVu Sans"/>
              </a:rPr>
              <a:t>provided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video </a:t>
            </a:r>
            <a:r>
              <a:rPr sz="1027" spc="-6" dirty="0">
                <a:solidFill>
                  <a:srgbClr val="000000"/>
                </a:solidFill>
                <a:latin typeface="DejaVu Sans"/>
                <a:cs typeface="DejaVu Sans"/>
              </a:rPr>
              <a:t>ready</a:t>
            </a:r>
            <a:r>
              <a:rPr sz="1027" spc="8" dirty="0">
                <a:solidFill>
                  <a:srgbClr val="000000"/>
                </a:solidFill>
                <a:latin typeface="DejaVu Sans"/>
                <a:cs typeface="DejaVu Sans"/>
              </a:rPr>
              <a:t> </a:t>
            </a:r>
            <a:r>
              <a:rPr sz="1027" dirty="0">
                <a:solidFill>
                  <a:srgbClr val="000000"/>
                </a:solidFill>
                <a:latin typeface="DejaVu Sans"/>
                <a:cs typeface="DejaVu Sans"/>
              </a:rPr>
              <a:t>for analysis.</a:t>
            </a:r>
          </a:p>
        </p:txBody>
      </p:sp>
      <p:sp>
        <p:nvSpPr>
          <p:cNvPr id="14" name="object 14"/>
          <p:cNvSpPr txBox="1"/>
          <p:nvPr/>
        </p:nvSpPr>
        <p:spPr>
          <a:xfrm>
            <a:off x="4257958" y="5829834"/>
            <a:ext cx="2679495" cy="166712"/>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dirty="0">
                <a:solidFill>
                  <a:srgbClr val="000000"/>
                </a:solidFill>
                <a:latin typeface="DejaVu Sans"/>
                <a:cs typeface="DejaVu Sans"/>
              </a:rPr>
              <a:t>Comment Sentiment Analysis</a:t>
            </a:r>
          </a:p>
        </p:txBody>
      </p:sp>
      <p:sp>
        <p:nvSpPr>
          <p:cNvPr id="15" name="object 15"/>
          <p:cNvSpPr txBox="1"/>
          <p:nvPr/>
        </p:nvSpPr>
        <p:spPr>
          <a:xfrm>
            <a:off x="4698306" y="5996546"/>
            <a:ext cx="1009383"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1.Description:</a:t>
            </a:r>
          </a:p>
        </p:txBody>
      </p:sp>
    </p:spTree>
    <p:extLst>
      <p:ext uri="{BB962C8B-B14F-4D97-AF65-F5344CB8AC3E}">
        <p14:creationId xmlns:p14="http://schemas.microsoft.com/office/powerpoint/2010/main" val="1693145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8306" y="580275"/>
            <a:ext cx="3124672" cy="654025"/>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analyse the sentiment of</a:t>
            </a:r>
          </a:p>
          <a:p>
            <a:pPr>
              <a:lnSpc>
                <a:spcPts val="1196"/>
              </a:lnSpc>
              <a:spcBef>
                <a:spcPts val="94"/>
              </a:spcBef>
            </a:pPr>
            <a:r>
              <a:rPr sz="1027" dirty="0">
                <a:solidFill>
                  <a:srgbClr val="000000"/>
                </a:solidFill>
                <a:latin typeface="DejaVu Sans"/>
                <a:cs typeface="DejaVu Sans"/>
              </a:rPr>
              <a:t>each comment related</a:t>
            </a:r>
            <a:r>
              <a:rPr sz="1027" spc="7" dirty="0">
                <a:solidFill>
                  <a:srgbClr val="000000"/>
                </a:solidFill>
                <a:latin typeface="DejaVu Sans"/>
                <a:cs typeface="DejaVu Sans"/>
              </a:rPr>
              <a:t> </a:t>
            </a:r>
            <a:r>
              <a:rPr sz="1027" dirty="0">
                <a:solidFill>
                  <a:srgbClr val="000000"/>
                </a:solidFill>
                <a:latin typeface="DejaVu Sans"/>
                <a:cs typeface="DejaVu Sans"/>
              </a:rPr>
              <a:t>to a </a:t>
            </a: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r>
              <a:rPr sz="1027" spc="9" dirty="0">
                <a:solidFill>
                  <a:srgbClr val="000000"/>
                </a:solidFill>
                <a:latin typeface="DejaVu Sans"/>
                <a:cs typeface="DejaVu Sans"/>
              </a:rPr>
              <a:t> </a:t>
            </a:r>
            <a:r>
              <a:rPr sz="1027" dirty="0">
                <a:solidFill>
                  <a:srgbClr val="000000"/>
                </a:solidFill>
                <a:latin typeface="DejaVu Sans"/>
                <a:cs typeface="DejaVu Sans"/>
              </a:rPr>
              <a:t>and</a:t>
            </a:r>
          </a:p>
          <a:p>
            <a:pPr>
              <a:lnSpc>
                <a:spcPts val="1196"/>
              </a:lnSpc>
              <a:spcBef>
                <a:spcPts val="94"/>
              </a:spcBef>
            </a:pPr>
            <a:r>
              <a:rPr sz="1027" dirty="0">
                <a:solidFill>
                  <a:srgbClr val="000000"/>
                </a:solidFill>
                <a:latin typeface="DejaVu Sans"/>
                <a:cs typeface="DejaVu Sans"/>
              </a:rPr>
              <a:t>categorize it as positive, negative, or neutral,</a:t>
            </a:r>
          </a:p>
          <a:p>
            <a:pPr>
              <a:lnSpc>
                <a:spcPts val="1196"/>
              </a:lnSpc>
              <a:spcBef>
                <a:spcPts val="94"/>
              </a:spcBef>
            </a:pPr>
            <a:r>
              <a:rPr sz="1027" dirty="0">
                <a:solidFill>
                  <a:srgbClr val="000000"/>
                </a:solidFill>
                <a:latin typeface="DejaVu Sans"/>
                <a:cs typeface="DejaVu Sans"/>
              </a:rPr>
              <a:t>considering the </a:t>
            </a:r>
            <a:r>
              <a:rPr sz="1027" spc="-21" dirty="0">
                <a:solidFill>
                  <a:srgbClr val="000000"/>
                </a:solidFill>
                <a:latin typeface="DejaVu Sans"/>
                <a:cs typeface="DejaVu Sans"/>
              </a:rPr>
              <a:t>YouTube-speciﬁc</a:t>
            </a:r>
            <a:r>
              <a:rPr sz="1027" spc="26" dirty="0">
                <a:solidFill>
                  <a:srgbClr val="000000"/>
                </a:solidFill>
                <a:latin typeface="DejaVu Sans"/>
                <a:cs typeface="DejaVu Sans"/>
              </a:rPr>
              <a:t> </a:t>
            </a:r>
            <a:r>
              <a:rPr sz="1027" dirty="0">
                <a:solidFill>
                  <a:srgbClr val="000000"/>
                </a:solidFill>
                <a:latin typeface="DejaVu Sans"/>
                <a:cs typeface="DejaVu Sans"/>
              </a:rPr>
              <a:t>context.</a:t>
            </a:r>
          </a:p>
        </p:txBody>
      </p:sp>
      <p:sp>
        <p:nvSpPr>
          <p:cNvPr id="3" name="object 3"/>
          <p:cNvSpPr txBox="1"/>
          <p:nvPr/>
        </p:nvSpPr>
        <p:spPr>
          <a:xfrm>
            <a:off x="4257958" y="1301390"/>
            <a:ext cx="3142447" cy="205184"/>
          </a:xfrm>
          <a:prstGeom prst="rect">
            <a:avLst/>
          </a:prstGeom>
        </p:spPr>
        <p:txBody>
          <a:bodyPr vert="horz" wrap="square" lIns="0" tIns="0" rIns="0" bIns="0" rtlCol="0">
            <a:spAutoFit/>
          </a:bodyPr>
          <a:lstStyle/>
          <a:p>
            <a:pPr>
              <a:lnSpc>
                <a:spcPts val="1644"/>
              </a:lnSpc>
            </a:pPr>
            <a:r>
              <a:rPr sz="1413" b="1" dirty="0">
                <a:solidFill>
                  <a:srgbClr val="000000"/>
                </a:solidFill>
                <a:latin typeface="DejaVu Sans"/>
                <a:cs typeface="DejaVu Sans"/>
              </a:rPr>
              <a:t>Non-functional Requirements:</a:t>
            </a:r>
          </a:p>
        </p:txBody>
      </p:sp>
      <p:sp>
        <p:nvSpPr>
          <p:cNvPr id="4" name="object 4"/>
          <p:cNvSpPr txBox="1"/>
          <p:nvPr/>
        </p:nvSpPr>
        <p:spPr>
          <a:xfrm>
            <a:off x="4404740" y="1590982"/>
            <a:ext cx="1362371" cy="166712"/>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dirty="0">
                <a:solidFill>
                  <a:srgbClr val="000000"/>
                </a:solidFill>
                <a:latin typeface="DejaVu Sans"/>
                <a:cs typeface="DejaVu Sans"/>
              </a:rPr>
              <a:t>Performance:</a:t>
            </a:r>
          </a:p>
        </p:txBody>
      </p:sp>
      <p:sp>
        <p:nvSpPr>
          <p:cNvPr id="5" name="object 5"/>
          <p:cNvSpPr txBox="1"/>
          <p:nvPr/>
        </p:nvSpPr>
        <p:spPr>
          <a:xfrm>
            <a:off x="4551523" y="1775737"/>
            <a:ext cx="1231958"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Response</a:t>
            </a:r>
            <a:r>
              <a:rPr sz="1027" spc="9" dirty="0">
                <a:solidFill>
                  <a:srgbClr val="000000"/>
                </a:solidFill>
                <a:latin typeface="DejaVu Sans"/>
                <a:cs typeface="DejaVu Sans"/>
              </a:rPr>
              <a:t> </a:t>
            </a:r>
            <a:r>
              <a:rPr sz="1027" spc="-11" dirty="0">
                <a:solidFill>
                  <a:srgbClr val="000000"/>
                </a:solidFill>
                <a:latin typeface="DejaVu Sans"/>
                <a:cs typeface="DejaVu Sans"/>
              </a:rPr>
              <a:t>Time</a:t>
            </a:r>
          </a:p>
        </p:txBody>
      </p:sp>
      <p:sp>
        <p:nvSpPr>
          <p:cNvPr id="6" name="object 6"/>
          <p:cNvSpPr txBox="1"/>
          <p:nvPr/>
        </p:nvSpPr>
        <p:spPr>
          <a:xfrm>
            <a:off x="4551523" y="2004880"/>
            <a:ext cx="3056352"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provide responses to user</a:t>
            </a:r>
          </a:p>
          <a:p>
            <a:pPr>
              <a:lnSpc>
                <a:spcPts val="1196"/>
              </a:lnSpc>
              <a:spcBef>
                <a:spcPts val="94"/>
              </a:spcBef>
            </a:pPr>
            <a:r>
              <a:rPr sz="1027" dirty="0">
                <a:solidFill>
                  <a:srgbClr val="000000"/>
                </a:solidFill>
                <a:latin typeface="DejaVu Sans"/>
                <a:cs typeface="DejaVu Sans"/>
              </a:rPr>
              <a:t>queries within 3 seconds for optimal user</a:t>
            </a:r>
          </a:p>
          <a:p>
            <a:pPr>
              <a:lnSpc>
                <a:spcPts val="1196"/>
              </a:lnSpc>
              <a:spcBef>
                <a:spcPts val="94"/>
              </a:spcBef>
            </a:pPr>
            <a:r>
              <a:rPr sz="1027" dirty="0">
                <a:solidFill>
                  <a:srgbClr val="000000"/>
                </a:solidFill>
                <a:latin typeface="DejaVu Sans"/>
                <a:cs typeface="DejaVu Sans"/>
              </a:rPr>
              <a:t>experience.</a:t>
            </a:r>
          </a:p>
        </p:txBody>
      </p:sp>
      <p:sp>
        <p:nvSpPr>
          <p:cNvPr id="7" name="object 7"/>
          <p:cNvSpPr txBox="1"/>
          <p:nvPr/>
        </p:nvSpPr>
        <p:spPr>
          <a:xfrm>
            <a:off x="4551523" y="2561837"/>
            <a:ext cx="914851"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a:t>
            </a:r>
            <a:r>
              <a:rPr sz="1027" spc="-151" dirty="0">
                <a:solidFill>
                  <a:srgbClr val="000000"/>
                </a:solidFill>
                <a:latin typeface="DejaVu Sans"/>
                <a:cs typeface="DejaVu Sans"/>
              </a:rPr>
              <a:t> </a:t>
            </a:r>
            <a:r>
              <a:rPr sz="1027" dirty="0">
                <a:solidFill>
                  <a:srgbClr val="000000"/>
                </a:solidFill>
                <a:latin typeface="DejaVu Sans"/>
                <a:cs typeface="DejaVu Sans"/>
              </a:rPr>
              <a:t>Scalability</a:t>
            </a:r>
          </a:p>
        </p:txBody>
      </p:sp>
      <p:sp>
        <p:nvSpPr>
          <p:cNvPr id="8" name="object 8"/>
          <p:cNvSpPr txBox="1"/>
          <p:nvPr/>
        </p:nvSpPr>
        <p:spPr>
          <a:xfrm>
            <a:off x="4551523" y="2790981"/>
            <a:ext cx="3375195" cy="320601"/>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be scalable to handle a</a:t>
            </a:r>
          </a:p>
          <a:p>
            <a:pPr>
              <a:lnSpc>
                <a:spcPts val="1196"/>
              </a:lnSpc>
              <a:spcBef>
                <a:spcPts val="94"/>
              </a:spcBef>
            </a:pPr>
            <a:r>
              <a:rPr sz="1027" dirty="0">
                <a:solidFill>
                  <a:srgbClr val="000000"/>
                </a:solidFill>
                <a:latin typeface="DejaVu Sans"/>
                <a:cs typeface="DejaVu Sans"/>
              </a:rPr>
              <a:t>minimum of 10,000 comments per </a:t>
            </a:r>
            <a:r>
              <a:rPr sz="1027" spc="-42" dirty="0">
                <a:solidFill>
                  <a:srgbClr val="000000"/>
                </a:solidFill>
                <a:latin typeface="DejaVu Sans"/>
                <a:cs typeface="DejaVu Sans"/>
              </a:rPr>
              <a:t>YouTube</a:t>
            </a:r>
            <a:r>
              <a:rPr sz="1027" spc="45" dirty="0">
                <a:solidFill>
                  <a:srgbClr val="000000"/>
                </a:solidFill>
                <a:latin typeface="DejaVu Sans"/>
                <a:cs typeface="DejaVu Sans"/>
              </a:rPr>
              <a:t> </a:t>
            </a:r>
            <a:r>
              <a:rPr sz="1027" dirty="0">
                <a:solidFill>
                  <a:srgbClr val="000000"/>
                </a:solidFill>
                <a:latin typeface="DejaVu Sans"/>
                <a:cs typeface="DejaVu Sans"/>
              </a:rPr>
              <a:t>video.</a:t>
            </a:r>
          </a:p>
        </p:txBody>
      </p:sp>
      <p:sp>
        <p:nvSpPr>
          <p:cNvPr id="9" name="object 9"/>
          <p:cNvSpPr txBox="1"/>
          <p:nvPr/>
        </p:nvSpPr>
        <p:spPr>
          <a:xfrm>
            <a:off x="4404741" y="3184032"/>
            <a:ext cx="985445" cy="153888"/>
          </a:xfrm>
          <a:prstGeom prst="rect">
            <a:avLst/>
          </a:prstGeom>
        </p:spPr>
        <p:txBody>
          <a:bodyPr vert="horz" wrap="square" lIns="0" tIns="0" rIns="0" bIns="0" rtlCol="0">
            <a:spAutoFit/>
          </a:bodyPr>
          <a:lstStyle/>
          <a:p>
            <a:pPr>
              <a:lnSpc>
                <a:spcPts val="1196"/>
              </a:lnSpc>
            </a:pPr>
            <a:r>
              <a:rPr sz="1027" dirty="0">
                <a:solidFill>
                  <a:srgbClr val="000000"/>
                </a:solidFill>
                <a:latin typeface="AIVKES+OpenSymbol"/>
                <a:cs typeface="AIVKES+OpenSymbol"/>
              </a:rPr>
              <a:t></a:t>
            </a:r>
            <a:r>
              <a:rPr sz="1027" spc="476" dirty="0">
                <a:solidFill>
                  <a:srgbClr val="000000"/>
                </a:solidFill>
                <a:latin typeface="Times New Roman"/>
                <a:cs typeface="Times New Roman"/>
              </a:rPr>
              <a:t> </a:t>
            </a:r>
            <a:r>
              <a:rPr sz="1027" b="1" dirty="0">
                <a:solidFill>
                  <a:srgbClr val="000000"/>
                </a:solidFill>
                <a:latin typeface="DejaVu Sans"/>
                <a:cs typeface="DejaVu Sans"/>
              </a:rPr>
              <a:t>Reliability</a:t>
            </a:r>
          </a:p>
        </p:txBody>
      </p:sp>
      <p:sp>
        <p:nvSpPr>
          <p:cNvPr id="10" name="object 10"/>
          <p:cNvSpPr txBox="1"/>
          <p:nvPr/>
        </p:nvSpPr>
        <p:spPr>
          <a:xfrm>
            <a:off x="4551523" y="3347939"/>
            <a:ext cx="954907"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Availability</a:t>
            </a:r>
          </a:p>
        </p:txBody>
      </p:sp>
      <p:sp>
        <p:nvSpPr>
          <p:cNvPr id="11" name="object 11"/>
          <p:cNvSpPr txBox="1"/>
          <p:nvPr/>
        </p:nvSpPr>
        <p:spPr>
          <a:xfrm>
            <a:off x="4551523" y="3577082"/>
            <a:ext cx="2981544"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Comment Analyzer should be</a:t>
            </a:r>
          </a:p>
          <a:p>
            <a:pPr>
              <a:lnSpc>
                <a:spcPts val="1196"/>
              </a:lnSpc>
              <a:spcBef>
                <a:spcPts val="94"/>
              </a:spcBef>
            </a:pPr>
            <a:r>
              <a:rPr sz="1027" dirty="0">
                <a:solidFill>
                  <a:srgbClr val="000000"/>
                </a:solidFill>
                <a:latin typeface="DejaVu Sans"/>
                <a:cs typeface="DejaVu Sans"/>
              </a:rPr>
              <a:t>available 99.9%</a:t>
            </a:r>
            <a:r>
              <a:rPr sz="1027" spc="-7" dirty="0">
                <a:solidFill>
                  <a:srgbClr val="000000"/>
                </a:solidFill>
                <a:latin typeface="DejaVu Sans"/>
                <a:cs typeface="DejaVu Sans"/>
              </a:rPr>
              <a:t> </a:t>
            </a:r>
            <a:r>
              <a:rPr sz="1027" dirty="0">
                <a:solidFill>
                  <a:srgbClr val="000000"/>
                </a:solidFill>
                <a:latin typeface="DejaVu Sans"/>
                <a:cs typeface="DejaVu Sans"/>
              </a:rPr>
              <a:t>of the time during standard</a:t>
            </a:r>
          </a:p>
          <a:p>
            <a:pPr>
              <a:lnSpc>
                <a:spcPts val="1196"/>
              </a:lnSpc>
              <a:spcBef>
                <a:spcPts val="94"/>
              </a:spcBef>
            </a:pPr>
            <a:r>
              <a:rPr sz="1027" dirty="0">
                <a:solidFill>
                  <a:srgbClr val="000000"/>
                </a:solidFill>
                <a:latin typeface="DejaVu Sans"/>
                <a:cs typeface="DejaVu Sans"/>
              </a:rPr>
              <a:t>operating hours.</a:t>
            </a:r>
          </a:p>
        </p:txBody>
      </p:sp>
      <p:sp>
        <p:nvSpPr>
          <p:cNvPr id="12" name="object 12"/>
          <p:cNvSpPr txBox="1"/>
          <p:nvPr/>
        </p:nvSpPr>
        <p:spPr>
          <a:xfrm>
            <a:off x="4551523" y="4134040"/>
            <a:ext cx="1184666"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a:t>
            </a:r>
            <a:r>
              <a:rPr sz="1027" spc="-151" dirty="0">
                <a:solidFill>
                  <a:srgbClr val="000000"/>
                </a:solidFill>
                <a:latin typeface="DejaVu Sans"/>
                <a:cs typeface="DejaVu Sans"/>
              </a:rPr>
              <a:t> </a:t>
            </a:r>
            <a:r>
              <a:rPr sz="1027" spc="-8" dirty="0">
                <a:solidFill>
                  <a:srgbClr val="000000"/>
                </a:solidFill>
                <a:latin typeface="DejaVu Sans"/>
                <a:cs typeface="DejaVu Sans"/>
              </a:rPr>
              <a:t>Error</a:t>
            </a:r>
            <a:r>
              <a:rPr sz="1027" spc="10" dirty="0">
                <a:solidFill>
                  <a:srgbClr val="000000"/>
                </a:solidFill>
                <a:latin typeface="DejaVu Sans"/>
                <a:cs typeface="DejaVu Sans"/>
              </a:rPr>
              <a:t> </a:t>
            </a:r>
            <a:r>
              <a:rPr sz="1027" dirty="0">
                <a:solidFill>
                  <a:srgbClr val="000000"/>
                </a:solidFill>
                <a:latin typeface="DejaVu Sans"/>
                <a:cs typeface="DejaVu Sans"/>
              </a:rPr>
              <a:t>Handling</a:t>
            </a:r>
          </a:p>
        </p:txBody>
      </p:sp>
      <p:sp>
        <p:nvSpPr>
          <p:cNvPr id="13" name="object 13"/>
          <p:cNvSpPr txBox="1"/>
          <p:nvPr/>
        </p:nvSpPr>
        <p:spPr>
          <a:xfrm>
            <a:off x="4551523" y="4363184"/>
            <a:ext cx="3381705"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provide clear and </a:t>
            </a:r>
            <a:r>
              <a:rPr sz="1027" spc="-6" dirty="0">
                <a:solidFill>
                  <a:srgbClr val="000000"/>
                </a:solidFill>
                <a:latin typeface="DejaVu Sans"/>
                <a:cs typeface="DejaVu Sans"/>
              </a:rPr>
              <a:t>user-friendly</a:t>
            </a:r>
          </a:p>
          <a:p>
            <a:pPr>
              <a:lnSpc>
                <a:spcPts val="1196"/>
              </a:lnSpc>
              <a:spcBef>
                <a:spcPts val="94"/>
              </a:spcBef>
            </a:pPr>
            <a:r>
              <a:rPr sz="1027" spc="-12" dirty="0">
                <a:solidFill>
                  <a:srgbClr val="000000"/>
                </a:solidFill>
                <a:latin typeface="DejaVu Sans"/>
                <a:cs typeface="DejaVu Sans"/>
              </a:rPr>
              <a:t>error</a:t>
            </a:r>
            <a:r>
              <a:rPr sz="1027" spc="12" dirty="0">
                <a:solidFill>
                  <a:srgbClr val="000000"/>
                </a:solidFill>
                <a:latin typeface="DejaVu Sans"/>
                <a:cs typeface="DejaVu Sans"/>
              </a:rPr>
              <a:t> </a:t>
            </a:r>
            <a:r>
              <a:rPr sz="1027" dirty="0">
                <a:solidFill>
                  <a:srgbClr val="000000"/>
                </a:solidFill>
                <a:latin typeface="DejaVu Sans"/>
                <a:cs typeface="DejaVu Sans"/>
              </a:rPr>
              <a:t>messages for any issues encountered</a:t>
            </a:r>
            <a:r>
              <a:rPr sz="1027" spc="6" dirty="0">
                <a:solidFill>
                  <a:srgbClr val="000000"/>
                </a:solidFill>
                <a:latin typeface="DejaVu Sans"/>
                <a:cs typeface="DejaVu Sans"/>
              </a:rPr>
              <a:t> </a:t>
            </a:r>
            <a:r>
              <a:rPr sz="1027" dirty="0">
                <a:solidFill>
                  <a:srgbClr val="000000"/>
                </a:solidFill>
                <a:latin typeface="DejaVu Sans"/>
                <a:cs typeface="DejaVu Sans"/>
              </a:rPr>
              <a:t>during</a:t>
            </a:r>
          </a:p>
          <a:p>
            <a:pPr>
              <a:lnSpc>
                <a:spcPts val="1196"/>
              </a:lnSpc>
              <a:spcBef>
                <a:spcPts val="94"/>
              </a:spcBef>
            </a:pPr>
            <a:r>
              <a:rPr sz="1027" dirty="0">
                <a:solidFill>
                  <a:srgbClr val="000000"/>
                </a:solidFill>
                <a:latin typeface="DejaVu Sans"/>
                <a:cs typeface="DejaVu Sans"/>
              </a:rPr>
              <a:t>the analysis process.</a:t>
            </a:r>
          </a:p>
        </p:txBody>
      </p:sp>
      <p:sp>
        <p:nvSpPr>
          <p:cNvPr id="14" name="object 14"/>
          <p:cNvSpPr txBox="1"/>
          <p:nvPr/>
        </p:nvSpPr>
        <p:spPr>
          <a:xfrm>
            <a:off x="4404741" y="4919681"/>
            <a:ext cx="1030055" cy="166712"/>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dirty="0">
                <a:solidFill>
                  <a:srgbClr val="000000"/>
                </a:solidFill>
                <a:latin typeface="DejaVu Sans"/>
                <a:cs typeface="DejaVu Sans"/>
              </a:rPr>
              <a:t>Usability:</a:t>
            </a:r>
          </a:p>
        </p:txBody>
      </p:sp>
      <p:sp>
        <p:nvSpPr>
          <p:cNvPr id="15" name="object 15"/>
          <p:cNvSpPr txBox="1"/>
          <p:nvPr/>
        </p:nvSpPr>
        <p:spPr>
          <a:xfrm>
            <a:off x="4551523" y="5104435"/>
            <a:ext cx="1167244"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User Interface</a:t>
            </a:r>
          </a:p>
        </p:txBody>
      </p:sp>
      <p:sp>
        <p:nvSpPr>
          <p:cNvPr id="16" name="object 16"/>
          <p:cNvSpPr txBox="1"/>
          <p:nvPr/>
        </p:nvSpPr>
        <p:spPr>
          <a:xfrm>
            <a:off x="4551523" y="5333579"/>
            <a:ext cx="3192659"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user interface should be intuitive and </a:t>
            </a:r>
            <a:r>
              <a:rPr sz="1027" spc="-17" dirty="0">
                <a:solidFill>
                  <a:srgbClr val="000000"/>
                </a:solidFill>
                <a:latin typeface="DejaVu Sans"/>
                <a:cs typeface="DejaVu Sans"/>
              </a:rPr>
              <a:t>user-</a:t>
            </a:r>
          </a:p>
          <a:p>
            <a:pPr>
              <a:lnSpc>
                <a:spcPts val="1196"/>
              </a:lnSpc>
              <a:spcBef>
                <a:spcPts val="94"/>
              </a:spcBef>
            </a:pPr>
            <a:r>
              <a:rPr sz="1027" dirty="0">
                <a:solidFill>
                  <a:srgbClr val="000000"/>
                </a:solidFill>
                <a:latin typeface="DejaVu Sans"/>
                <a:cs typeface="DejaVu Sans"/>
              </a:rPr>
              <a:t>friendly, requiring</a:t>
            </a:r>
            <a:r>
              <a:rPr sz="1027" spc="6" dirty="0">
                <a:solidFill>
                  <a:srgbClr val="000000"/>
                </a:solidFill>
                <a:latin typeface="DejaVu Sans"/>
                <a:cs typeface="DejaVu Sans"/>
              </a:rPr>
              <a:t> </a:t>
            </a:r>
            <a:r>
              <a:rPr sz="1027" dirty="0">
                <a:solidFill>
                  <a:srgbClr val="000000"/>
                </a:solidFill>
                <a:latin typeface="DejaVu Sans"/>
                <a:cs typeface="DejaVu Sans"/>
              </a:rPr>
              <a:t>minimal training for users to</a:t>
            </a:r>
          </a:p>
          <a:p>
            <a:pPr>
              <a:lnSpc>
                <a:spcPts val="1196"/>
              </a:lnSpc>
              <a:spcBef>
                <a:spcPts val="94"/>
              </a:spcBef>
            </a:pPr>
            <a:r>
              <a:rPr sz="1027" dirty="0">
                <a:solidFill>
                  <a:srgbClr val="000000"/>
                </a:solidFill>
                <a:latin typeface="DejaVu Sans"/>
                <a:cs typeface="DejaVu Sans"/>
              </a:rPr>
              <a:t>navigate and utilize the features.</a:t>
            </a:r>
          </a:p>
        </p:txBody>
      </p:sp>
      <p:sp>
        <p:nvSpPr>
          <p:cNvPr id="17" name="object 17"/>
          <p:cNvSpPr txBox="1"/>
          <p:nvPr/>
        </p:nvSpPr>
        <p:spPr>
          <a:xfrm>
            <a:off x="4551524" y="5890537"/>
            <a:ext cx="1046890"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a:t>
            </a:r>
            <a:r>
              <a:rPr sz="1027" spc="-151" dirty="0">
                <a:solidFill>
                  <a:srgbClr val="000000"/>
                </a:solidFill>
                <a:latin typeface="DejaVu Sans"/>
                <a:cs typeface="DejaVu Sans"/>
              </a:rPr>
              <a:t> </a:t>
            </a:r>
            <a:r>
              <a:rPr sz="1027" dirty="0">
                <a:solidFill>
                  <a:srgbClr val="000000"/>
                </a:solidFill>
                <a:latin typeface="DejaVu Sans"/>
                <a:cs typeface="DejaVu Sans"/>
              </a:rPr>
              <a:t>Accessibility</a:t>
            </a:r>
          </a:p>
        </p:txBody>
      </p:sp>
    </p:spTree>
    <p:extLst>
      <p:ext uri="{BB962C8B-B14F-4D97-AF65-F5344CB8AC3E}">
        <p14:creationId xmlns:p14="http://schemas.microsoft.com/office/powerpoint/2010/main" val="172058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51523" y="580275"/>
            <a:ext cx="3430505"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adhere</a:t>
            </a:r>
            <a:r>
              <a:rPr sz="1027" spc="9" dirty="0">
                <a:solidFill>
                  <a:srgbClr val="000000"/>
                </a:solidFill>
                <a:latin typeface="DejaVu Sans"/>
                <a:cs typeface="DejaVu Sans"/>
              </a:rPr>
              <a:t> </a:t>
            </a:r>
            <a:r>
              <a:rPr sz="1027" dirty="0">
                <a:solidFill>
                  <a:srgbClr val="000000"/>
                </a:solidFill>
                <a:latin typeface="DejaVu Sans"/>
                <a:cs typeface="DejaVu Sans"/>
              </a:rPr>
              <a:t>to accessibility</a:t>
            </a:r>
          </a:p>
          <a:p>
            <a:pPr>
              <a:lnSpc>
                <a:spcPts val="1196"/>
              </a:lnSpc>
              <a:spcBef>
                <a:spcPts val="94"/>
              </a:spcBef>
            </a:pPr>
            <a:r>
              <a:rPr sz="1027" dirty="0">
                <a:solidFill>
                  <a:srgbClr val="000000"/>
                </a:solidFill>
                <a:latin typeface="DejaVu Sans"/>
                <a:cs typeface="DejaVu Sans"/>
              </a:rPr>
              <a:t>standards to ensure that users with disabilities can</a:t>
            </a:r>
          </a:p>
          <a:p>
            <a:pPr>
              <a:lnSpc>
                <a:spcPts val="1196"/>
              </a:lnSpc>
              <a:spcBef>
                <a:spcPts val="94"/>
              </a:spcBef>
            </a:pPr>
            <a:r>
              <a:rPr sz="1027" dirty="0">
                <a:solidFill>
                  <a:srgbClr val="000000"/>
                </a:solidFill>
                <a:latin typeface="DejaVu Sans"/>
                <a:cs typeface="DejaVu Sans"/>
              </a:rPr>
              <a:t>use the Comment Analyzer </a:t>
            </a:r>
            <a:r>
              <a:rPr sz="1027" spc="-13" dirty="0">
                <a:solidFill>
                  <a:srgbClr val="000000"/>
                </a:solidFill>
                <a:latin typeface="DejaVu Sans"/>
                <a:cs typeface="DejaVu Sans"/>
              </a:rPr>
              <a:t>eﬀectively.</a:t>
            </a:r>
          </a:p>
        </p:txBody>
      </p:sp>
      <p:sp>
        <p:nvSpPr>
          <p:cNvPr id="3" name="object 3"/>
          <p:cNvSpPr txBox="1"/>
          <p:nvPr/>
        </p:nvSpPr>
        <p:spPr>
          <a:xfrm>
            <a:off x="4404741" y="1386302"/>
            <a:ext cx="1410368" cy="166712"/>
          </a:xfrm>
          <a:prstGeom prst="rect">
            <a:avLst/>
          </a:prstGeom>
        </p:spPr>
        <p:txBody>
          <a:bodyPr vert="horz" wrap="square" lIns="0" tIns="0" rIns="0" bIns="0" rtlCol="0">
            <a:spAutoFit/>
          </a:bodyPr>
          <a:lstStyle/>
          <a:p>
            <a:pPr>
              <a:lnSpc>
                <a:spcPts val="1345"/>
              </a:lnSpc>
            </a:pPr>
            <a:r>
              <a:rPr sz="1156" dirty="0">
                <a:solidFill>
                  <a:srgbClr val="000000"/>
                </a:solidFill>
                <a:latin typeface="AIVKES+OpenSymbol"/>
                <a:cs typeface="AIVKES+OpenSymbol"/>
              </a:rPr>
              <a:t></a:t>
            </a:r>
            <a:r>
              <a:rPr sz="1156" spc="391" dirty="0">
                <a:solidFill>
                  <a:srgbClr val="000000"/>
                </a:solidFill>
                <a:latin typeface="Times New Roman"/>
                <a:cs typeface="Times New Roman"/>
              </a:rPr>
              <a:t> </a:t>
            </a:r>
            <a:r>
              <a:rPr sz="1156" b="1" dirty="0">
                <a:solidFill>
                  <a:srgbClr val="000000"/>
                </a:solidFill>
                <a:latin typeface="DejaVu Sans"/>
                <a:cs typeface="DejaVu Sans"/>
              </a:rPr>
              <a:t>Compatibility:</a:t>
            </a:r>
          </a:p>
        </p:txBody>
      </p:sp>
      <p:sp>
        <p:nvSpPr>
          <p:cNvPr id="4" name="object 4"/>
          <p:cNvSpPr txBox="1"/>
          <p:nvPr/>
        </p:nvSpPr>
        <p:spPr>
          <a:xfrm>
            <a:off x="4551523" y="1571056"/>
            <a:ext cx="1716103"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1.</a:t>
            </a:r>
            <a:r>
              <a:rPr sz="1027" spc="-151" dirty="0">
                <a:solidFill>
                  <a:srgbClr val="000000"/>
                </a:solidFill>
                <a:latin typeface="DejaVu Sans"/>
                <a:cs typeface="DejaVu Sans"/>
              </a:rPr>
              <a:t> </a:t>
            </a:r>
            <a:r>
              <a:rPr sz="1027" dirty="0">
                <a:solidFill>
                  <a:srgbClr val="000000"/>
                </a:solidFill>
                <a:latin typeface="DejaVu Sans"/>
                <a:cs typeface="DejaVu Sans"/>
              </a:rPr>
              <a:t>Browser </a:t>
            </a:r>
            <a:r>
              <a:rPr sz="1027" spc="-6" dirty="0">
                <a:solidFill>
                  <a:srgbClr val="000000"/>
                </a:solidFill>
                <a:latin typeface="DejaVu Sans"/>
                <a:cs typeface="DejaVu Sans"/>
              </a:rPr>
              <a:t>Compatibility:</a:t>
            </a:r>
          </a:p>
        </p:txBody>
      </p:sp>
      <p:sp>
        <p:nvSpPr>
          <p:cNvPr id="5" name="object 5"/>
          <p:cNvSpPr txBox="1"/>
          <p:nvPr/>
        </p:nvSpPr>
        <p:spPr>
          <a:xfrm>
            <a:off x="4551523" y="1800201"/>
            <a:ext cx="3393451"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Comment Analyzer should be compatible with</a:t>
            </a:r>
          </a:p>
          <a:p>
            <a:pPr>
              <a:lnSpc>
                <a:spcPts val="1196"/>
              </a:lnSpc>
              <a:spcBef>
                <a:spcPts val="94"/>
              </a:spcBef>
            </a:pPr>
            <a:r>
              <a:rPr sz="1027" dirty="0">
                <a:solidFill>
                  <a:srgbClr val="000000"/>
                </a:solidFill>
                <a:latin typeface="DejaVu Sans"/>
                <a:cs typeface="DejaVu Sans"/>
              </a:rPr>
              <a:t>major web browsers such as Chrome,</a:t>
            </a:r>
            <a:r>
              <a:rPr sz="1027" spc="12" dirty="0">
                <a:solidFill>
                  <a:srgbClr val="000000"/>
                </a:solidFill>
                <a:latin typeface="DejaVu Sans"/>
                <a:cs typeface="DejaVu Sans"/>
              </a:rPr>
              <a:t> </a:t>
            </a:r>
            <a:r>
              <a:rPr sz="1027" spc="-19" dirty="0">
                <a:solidFill>
                  <a:srgbClr val="000000"/>
                </a:solidFill>
                <a:latin typeface="DejaVu Sans"/>
                <a:cs typeface="DejaVu Sans"/>
              </a:rPr>
              <a:t>Firefox,</a:t>
            </a:r>
            <a:r>
              <a:rPr sz="1027" spc="19" dirty="0">
                <a:solidFill>
                  <a:srgbClr val="000000"/>
                </a:solidFill>
                <a:latin typeface="DejaVu Sans"/>
                <a:cs typeface="DejaVu Sans"/>
              </a:rPr>
              <a:t> </a:t>
            </a:r>
            <a:r>
              <a:rPr sz="1027" dirty="0">
                <a:solidFill>
                  <a:srgbClr val="000000"/>
                </a:solidFill>
                <a:latin typeface="DejaVu Sans"/>
                <a:cs typeface="DejaVu Sans"/>
              </a:rPr>
              <a:t>and</a:t>
            </a:r>
          </a:p>
          <a:p>
            <a:pPr>
              <a:lnSpc>
                <a:spcPts val="1196"/>
              </a:lnSpc>
              <a:spcBef>
                <a:spcPts val="94"/>
              </a:spcBef>
            </a:pPr>
            <a:r>
              <a:rPr sz="1027" dirty="0">
                <a:solidFill>
                  <a:srgbClr val="000000"/>
                </a:solidFill>
                <a:latin typeface="DejaVu Sans"/>
                <a:cs typeface="DejaVu Sans"/>
              </a:rPr>
              <a:t>Safari.</a:t>
            </a:r>
          </a:p>
        </p:txBody>
      </p:sp>
      <p:sp>
        <p:nvSpPr>
          <p:cNvPr id="6" name="object 6"/>
          <p:cNvSpPr txBox="1"/>
          <p:nvPr/>
        </p:nvSpPr>
        <p:spPr>
          <a:xfrm>
            <a:off x="4551523" y="2357158"/>
            <a:ext cx="1984878" cy="153888"/>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2.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API </a:t>
            </a:r>
            <a:r>
              <a:rPr sz="1027" spc="-6" dirty="0">
                <a:solidFill>
                  <a:srgbClr val="000000"/>
                </a:solidFill>
                <a:latin typeface="DejaVu Sans"/>
                <a:cs typeface="DejaVu Sans"/>
              </a:rPr>
              <a:t>Compatibility:</a:t>
            </a:r>
          </a:p>
        </p:txBody>
      </p:sp>
      <p:sp>
        <p:nvSpPr>
          <p:cNvPr id="7" name="object 7"/>
          <p:cNvSpPr txBox="1"/>
          <p:nvPr/>
        </p:nvSpPr>
        <p:spPr>
          <a:xfrm>
            <a:off x="4551523" y="2586301"/>
            <a:ext cx="3373225" cy="487313"/>
          </a:xfrm>
          <a:prstGeom prst="rect">
            <a:avLst/>
          </a:prstGeom>
        </p:spPr>
        <p:txBody>
          <a:bodyPr vert="horz" wrap="square" lIns="0" tIns="0" rIns="0" bIns="0" rtlCol="0">
            <a:spAutoFit/>
          </a:bodyPr>
          <a:lstStyle/>
          <a:p>
            <a:pPr>
              <a:lnSpc>
                <a:spcPts val="1196"/>
              </a:lnSpc>
            </a:pPr>
            <a:r>
              <a:rPr sz="1027" dirty="0">
                <a:solidFill>
                  <a:srgbClr val="000000"/>
                </a:solidFill>
                <a:latin typeface="DejaVu Sans"/>
                <a:cs typeface="DejaVu Sans"/>
              </a:rPr>
              <a:t>The system should be compatible with the latest</a:t>
            </a:r>
          </a:p>
          <a:p>
            <a:pPr>
              <a:lnSpc>
                <a:spcPts val="1196"/>
              </a:lnSpc>
              <a:spcBef>
                <a:spcPts val="94"/>
              </a:spcBef>
            </a:pPr>
            <a:r>
              <a:rPr sz="1027" dirty="0">
                <a:solidFill>
                  <a:srgbClr val="000000"/>
                </a:solidFill>
                <a:latin typeface="DejaVu Sans"/>
                <a:cs typeface="DejaVu Sans"/>
              </a:rPr>
              <a:t>version of the </a:t>
            </a:r>
            <a:r>
              <a:rPr sz="1027" spc="-42" dirty="0">
                <a:solidFill>
                  <a:srgbClr val="000000"/>
                </a:solidFill>
                <a:latin typeface="DejaVu Sans"/>
                <a:cs typeface="DejaVu Sans"/>
              </a:rPr>
              <a:t>YouTube</a:t>
            </a:r>
            <a:r>
              <a:rPr sz="1027" spc="39" dirty="0">
                <a:solidFill>
                  <a:srgbClr val="000000"/>
                </a:solidFill>
                <a:latin typeface="DejaVu Sans"/>
                <a:cs typeface="DejaVu Sans"/>
              </a:rPr>
              <a:t> </a:t>
            </a:r>
            <a:r>
              <a:rPr sz="1027" dirty="0">
                <a:solidFill>
                  <a:srgbClr val="000000"/>
                </a:solidFill>
                <a:latin typeface="DejaVu Sans"/>
                <a:cs typeface="DejaVu Sans"/>
              </a:rPr>
              <a:t>API to</a:t>
            </a:r>
            <a:r>
              <a:rPr sz="1027" spc="-7" dirty="0">
                <a:solidFill>
                  <a:srgbClr val="000000"/>
                </a:solidFill>
                <a:latin typeface="DejaVu Sans"/>
                <a:cs typeface="DejaVu Sans"/>
              </a:rPr>
              <a:t> </a:t>
            </a:r>
            <a:r>
              <a:rPr sz="1027" dirty="0">
                <a:solidFill>
                  <a:srgbClr val="000000"/>
                </a:solidFill>
                <a:latin typeface="DejaVu Sans"/>
                <a:cs typeface="DejaVu Sans"/>
              </a:rPr>
              <a:t>ensure</a:t>
            </a:r>
            <a:r>
              <a:rPr sz="1027" spc="8" dirty="0">
                <a:solidFill>
                  <a:srgbClr val="000000"/>
                </a:solidFill>
                <a:latin typeface="DejaVu Sans"/>
                <a:cs typeface="DejaVu Sans"/>
              </a:rPr>
              <a:t> </a:t>
            </a:r>
            <a:r>
              <a:rPr sz="1027" dirty="0">
                <a:solidFill>
                  <a:srgbClr val="000000"/>
                </a:solidFill>
                <a:latin typeface="DejaVu Sans"/>
                <a:cs typeface="DejaVu Sans"/>
              </a:rPr>
              <a:t>accurate and</a:t>
            </a:r>
          </a:p>
          <a:p>
            <a:pPr>
              <a:lnSpc>
                <a:spcPts val="1196"/>
              </a:lnSpc>
              <a:spcBef>
                <a:spcPts val="94"/>
              </a:spcBef>
            </a:pPr>
            <a:r>
              <a:rPr sz="1027" dirty="0">
                <a:solidFill>
                  <a:srgbClr val="000000"/>
                </a:solidFill>
                <a:latin typeface="DejaVu Sans"/>
                <a:cs typeface="DejaVu Sans"/>
              </a:rPr>
              <a:t>up-to-date comment retrieval.</a:t>
            </a:r>
          </a:p>
        </p:txBody>
      </p:sp>
    </p:spTree>
    <p:extLst>
      <p:ext uri="{BB962C8B-B14F-4D97-AF65-F5344CB8AC3E}">
        <p14:creationId xmlns:p14="http://schemas.microsoft.com/office/powerpoint/2010/main" val="7670661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1045</TotalTime>
  <Words>878</Words>
  <Application>Microsoft Office PowerPoint</Application>
  <PresentationFormat>Widescreen</PresentationFormat>
  <Paragraphs>135</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AIVKES+OpenSymbol</vt:lpstr>
      <vt:lpstr>Arial</vt:lpstr>
      <vt:lpstr>Calibri</vt:lpstr>
      <vt:lpstr>Century Gothic</vt:lpstr>
      <vt:lpstr>DejaVu Sans</vt:lpstr>
      <vt:lpstr>Times New Roman</vt:lpstr>
      <vt:lpstr>Wingdings 3</vt:lpstr>
      <vt:lpstr>Wisp</vt:lpstr>
      <vt:lpstr>YouTube Comment Analyzer</vt:lpstr>
      <vt:lpstr>Definition</vt:lpstr>
      <vt:lpstr>Tools</vt:lpstr>
      <vt:lpstr>Resources</vt:lpstr>
      <vt:lpstr>Flow</vt:lpstr>
      <vt:lpstr>PowerPoint Presentation</vt:lpstr>
      <vt:lpstr>PowerPoint Presentation</vt:lpstr>
      <vt:lpstr>PowerPoint Presentation</vt:lpstr>
      <vt:lpstr>PowerPoint Presentation</vt:lpstr>
      <vt:lpstr>PowerPoint Presentation</vt:lpstr>
      <vt:lpstr>PowerPoint Presentation</vt:lpstr>
      <vt:lpstr>Train_model with TFIDF</vt:lpstr>
      <vt:lpstr>PowerPoint Presentation</vt:lpstr>
      <vt:lpstr>    Train_model with Word Embedding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 Analyzer</dc:title>
  <dc:creator>rudra patel</dc:creator>
  <cp:lastModifiedBy>rudra patel</cp:lastModifiedBy>
  <cp:revision>2</cp:revision>
  <dcterms:created xsi:type="dcterms:W3CDTF">2024-01-18T11:13:58Z</dcterms:created>
  <dcterms:modified xsi:type="dcterms:W3CDTF">2024-01-19T07:50:13Z</dcterms:modified>
</cp:coreProperties>
</file>