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77" r:id="rId7"/>
    <p:sldId id="283" r:id="rId8"/>
    <p:sldId id="276" r:id="rId9"/>
    <p:sldId id="278" r:id="rId10"/>
    <p:sldId id="285" r:id="rId11"/>
    <p:sldId id="286" r:id="rId12"/>
    <p:sldId id="287" r:id="rId13"/>
    <p:sldId id="27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68FBD-5709-4626-8B19-921C3839F0D8}" v="9" dt="2024-01-18T19:10:19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hvee Patil" userId="cddeb676ff5177bc" providerId="LiveId" clId="{19BFC5BD-EB59-49A6-8C4F-A03114236FA6}"/>
    <pc:docChg chg="modSld">
      <pc:chgData name="Hanshvee Patil" userId="cddeb676ff5177bc" providerId="LiveId" clId="{19BFC5BD-EB59-49A6-8C4F-A03114236FA6}" dt="2024-01-19T05:52:50.372" v="0" actId="1038"/>
      <pc:docMkLst>
        <pc:docMk/>
      </pc:docMkLst>
      <pc:sldChg chg="modSp mod">
        <pc:chgData name="Hanshvee Patil" userId="cddeb676ff5177bc" providerId="LiveId" clId="{19BFC5BD-EB59-49A6-8C4F-A03114236FA6}" dt="2024-01-19T05:52:50.372" v="0" actId="1038"/>
        <pc:sldMkLst>
          <pc:docMk/>
          <pc:sldMk cId="2863103940" sldId="273"/>
        </pc:sldMkLst>
        <pc:spChg chg="mod">
          <ac:chgData name="Hanshvee Patil" userId="cddeb676ff5177bc" providerId="LiveId" clId="{19BFC5BD-EB59-49A6-8C4F-A03114236FA6}" dt="2024-01-19T05:52:50.372" v="0" actId="1038"/>
          <ac:spMkLst>
            <pc:docMk/>
            <pc:sldMk cId="2863103940" sldId="273"/>
            <ac:spMk id="24" creationId="{04B07C7A-8E1D-7BF7-31C8-5C68C6D2F9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2/19/2024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043" y="1408176"/>
            <a:ext cx="6400800" cy="2387600"/>
          </a:xfrm>
        </p:spPr>
        <p:txBody>
          <a:bodyPr>
            <a:normAutofit/>
          </a:bodyPr>
          <a:lstStyle/>
          <a:p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Hanshvee Aditya Patil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Hanshvee Patil</a:t>
            </a:r>
          </a:p>
          <a:p>
            <a:r>
              <a:rPr lang="en-US"/>
              <a:t>IT-111</a:t>
            </a:r>
            <a:endParaRPr lang="en-US" dirty="0"/>
          </a:p>
          <a:p>
            <a:r>
              <a:rPr lang="en-US" dirty="0"/>
              <a:t>21ITUOS100</a:t>
            </a:r>
          </a:p>
          <a:p>
            <a:pPr lvl="1"/>
            <a:r>
              <a:rPr lang="en-US" dirty="0"/>
              <a:t>hanshpatil1982@gmail.com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776" y="1966892"/>
            <a:ext cx="9896857" cy="1074887"/>
          </a:xfrm>
        </p:spPr>
        <p:txBody>
          <a:bodyPr/>
          <a:lstStyle/>
          <a:p>
            <a:r>
              <a:rPr lang="en-US" sz="4000" dirty="0"/>
              <a:t>Software  Development 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Boxers Community a Social Platform</a:t>
            </a:r>
          </a:p>
          <a:p>
            <a:r>
              <a:rPr lang="en-US" noProof="0" dirty="0"/>
              <a:t>Type: Web Development</a:t>
            </a:r>
          </a:p>
          <a:p>
            <a:r>
              <a:rPr lang="en-US" noProof="0" dirty="0"/>
              <a:t>Technology : MERN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504" y="2921224"/>
            <a:ext cx="8255726" cy="1682750"/>
          </a:xfrm>
        </p:spPr>
        <p:txBody>
          <a:bodyPr/>
          <a:lstStyle/>
          <a:p>
            <a:r>
              <a:rPr lang="en-US" sz="2000" dirty="0"/>
              <a:t>To join the player who can’t find his/her </a:t>
            </a:r>
            <a:r>
              <a:rPr lang="en-US" sz="2000" dirty="0" err="1"/>
              <a:t>trainner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b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Problems That Have Been </a:t>
            </a:r>
            <a:b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161419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User Engagement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Responsive Design</a:t>
            </a:r>
            <a:endParaRPr lang="en-IN" dirty="0"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Performance Optimization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Dubious Technological Depend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cies For Projec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198742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Third-Party APIs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Social Media Integration</a:t>
            </a:r>
            <a:endParaRPr lang="en-IN" dirty="0"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Image/Video Processing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Notification 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Database Management System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Outstanding Technical Issues That Need To Be Solve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1987420"/>
          </a:xfrm>
        </p:spPr>
        <p:txBody>
          <a:bodyPr/>
          <a:lstStyle/>
          <a:p>
            <a:r>
              <a:rPr lang="en-US" sz="16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Protocols</a:t>
            </a:r>
          </a:p>
          <a:p>
            <a:r>
              <a:rPr lang="en-US" dirty="0"/>
              <a:t>Security Measures</a:t>
            </a:r>
          </a:p>
          <a:p>
            <a:r>
              <a:rPr lang="en-US" dirty="0"/>
              <a:t>User-Friendly Database</a:t>
            </a:r>
          </a:p>
          <a:p>
            <a:r>
              <a:rPr lang="en-US" dirty="0"/>
              <a:t>Compatibility Testing</a:t>
            </a:r>
          </a:p>
          <a:p>
            <a:r>
              <a:rPr lang="en-US" dirty="0"/>
              <a:t>Notification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https://in.linkedin.com</a:t>
            </a:r>
          </a:p>
          <a:p>
            <a:r>
              <a:rPr lang="en-US" dirty="0"/>
              <a:t>https://www.instagram.com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https://www.canva.</a:t>
            </a:r>
            <a:r>
              <a:rPr lang="en-US" dirty="0"/>
              <a:t>com</a:t>
            </a:r>
          </a:p>
          <a:p>
            <a:r>
              <a:rPr lang="en-US" dirty="0"/>
              <a:t>https://app.diagrams.net</a:t>
            </a:r>
          </a:p>
          <a:p>
            <a:r>
              <a:rPr lang="en-US" dirty="0"/>
              <a:t>https://www.visual-paradigm.com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</a:t>
            </a:r>
            <a:br>
              <a:rPr lang="en-US"/>
            </a:br>
            <a:r>
              <a:rPr lang="en-US"/>
              <a:t>NEXT REVIEW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" y="1682750"/>
            <a:ext cx="4828032" cy="490538"/>
          </a:xfrm>
        </p:spPr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2307241"/>
            <a:ext cx="4754880" cy="1682750"/>
          </a:xfrm>
        </p:spPr>
        <p:txBody>
          <a:bodyPr/>
          <a:lstStyle/>
          <a:p>
            <a:r>
              <a:rPr lang="en-US" dirty="0"/>
              <a:t>SRS Document</a:t>
            </a:r>
          </a:p>
          <a:p>
            <a:r>
              <a:rPr lang="en-US" dirty="0"/>
              <a:t>Designing of Login/Sign up</a:t>
            </a:r>
          </a:p>
          <a:p>
            <a:r>
              <a:rPr lang="en-US" dirty="0"/>
              <a:t>Designing of Home page</a:t>
            </a:r>
          </a:p>
          <a:p>
            <a:r>
              <a:rPr lang="en-US" dirty="0"/>
              <a:t>Learning Technology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1772" y="4037346"/>
            <a:ext cx="4828032" cy="490538"/>
          </a:xfrm>
        </p:spPr>
        <p:txBody>
          <a:bodyPr/>
          <a:lstStyle/>
          <a:p>
            <a:r>
              <a:rPr lang="en-US" dirty="0"/>
              <a:t>Next Review Date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1480" y="4614296"/>
            <a:ext cx="4754880" cy="941831"/>
          </a:xfrm>
        </p:spPr>
        <p:txBody>
          <a:bodyPr/>
          <a:lstStyle/>
          <a:p>
            <a:r>
              <a:rPr lang="en-US" dirty="0"/>
              <a:t>Implementation of frontend 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4" y="176162"/>
            <a:ext cx="6675120" cy="1702816"/>
          </a:xfrm>
        </p:spPr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9594B-995F-3AC9-FCAD-011083A8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1385166"/>
            <a:ext cx="9134109" cy="49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4" y="176162"/>
            <a:ext cx="6675120" cy="1702816"/>
          </a:xfrm>
        </p:spPr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3D864-1290-F66E-92D9-130211D6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208895"/>
            <a:ext cx="9354754" cy="521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2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4" y="176162"/>
            <a:ext cx="6675120" cy="1702816"/>
          </a:xfrm>
        </p:spPr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9CE5B-B15F-9155-7DD7-4D39D6BD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6" y="1683144"/>
            <a:ext cx="8665029" cy="38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81</TotalTime>
  <Words>181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Söhne</vt:lpstr>
      <vt:lpstr>Office Theme</vt:lpstr>
      <vt:lpstr>PROGRESS REPORT</vt:lpstr>
      <vt:lpstr>Software  Development  Project</vt:lpstr>
      <vt:lpstr>Purpose</vt:lpstr>
      <vt:lpstr>TECHNOLOGY </vt:lpstr>
      <vt:lpstr>RESOURCES</vt:lpstr>
      <vt:lpstr>GOALS FOR NEXT REVIEW</vt:lpstr>
      <vt:lpstr>Designs</vt:lpstr>
      <vt:lpstr>Designs</vt:lpstr>
      <vt:lpstr>Designs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Hanshvee Patil</dc:creator>
  <cp:lastModifiedBy>Hanshvee Patil</cp:lastModifiedBy>
  <cp:revision>3</cp:revision>
  <dcterms:created xsi:type="dcterms:W3CDTF">2024-01-18T18:01:47Z</dcterms:created>
  <dcterms:modified xsi:type="dcterms:W3CDTF">2024-02-19T11:27:15Z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