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aramond" panose="020204040303010108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Shape 18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Shape 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Shape 7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Shape 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1353738" y="3340052"/>
            <a:ext cx="8825658" cy="19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749711" y="3091816"/>
            <a:ext cx="6815669" cy="222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Final Group Project </a:t>
            </a:r>
            <a:endParaRPr dirty="0"/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Prepared by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:-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Garamond"/>
              </a:rPr>
              <a:t>ABHISHEK</a:t>
            </a:r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en-US" sz="1800" dirty="0" smtClean="0"/>
              <a:t>                          SANCHIT</a:t>
            </a:r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en-US" sz="1800" dirty="0" smtClean="0"/>
              <a:t>                              SANTHOSH</a:t>
            </a:r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en-US" sz="1800" dirty="0" smtClean="0"/>
              <a:t>                      URVISH</a:t>
            </a:r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endParaRPr lang="en-US" sz="1800" dirty="0" smtClean="0"/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endParaRPr lang="en-US" sz="1800" dirty="0" smtClean="0"/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endParaRPr dirty="0"/>
          </a:p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932780" y="1946918"/>
            <a:ext cx="43264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HOWZZAT !!</a:t>
            </a:r>
            <a:endParaRPr sz="5400" b="1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HOWZZAT?</a:t>
            </a:r>
            <a:endParaRPr lang="en-US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4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Howzzat is a sports news website and a site covering the game of cricket exclusively.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site features news, schedules, teams, gallery and stats about teams, batsm</a:t>
            </a:r>
            <a:r>
              <a:rPr lang="en-US"/>
              <a:t>e</a:t>
            </a: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n, bowlers and all rounders.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It is </a:t>
            </a:r>
            <a:r>
              <a:rPr lang="en-US"/>
              <a:t>the</a:t>
            </a: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site for the users who like to know about upcoming matches, live scores, trending events, stats or to view gallery.</a:t>
            </a:r>
            <a:endParaRPr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189383" y="657455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ABOUT OUR CLIENT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89383" y="2527852"/>
            <a:ext cx="9916853" cy="412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client requires a website based on sports news, exclusively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cricket.</a:t>
            </a:r>
            <a:endParaRPr/>
          </a:p>
          <a:p>
            <a:pPr marL="285750" marR="0" lvl="0" indent="-147002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None/>
            </a:pPr>
            <a:endParaRPr sz="1900" b="0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client specifies that website should include at least 3 navigation pages.</a:t>
            </a:r>
            <a:endParaRPr/>
          </a:p>
          <a:p>
            <a:pPr marL="285750" marR="0" lvl="0" indent="-147002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None/>
            </a:pPr>
            <a:endParaRPr sz="1900" b="0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specifically requires some features in the home page, such as it should include live scores , upcoming matches and trending events.</a:t>
            </a:r>
            <a:endParaRPr/>
          </a:p>
          <a:p>
            <a:pPr marL="285750" marR="0" lvl="0" indent="-147002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None/>
            </a:pPr>
            <a:endParaRPr sz="1900" b="0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9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also wants the stats of any team achievements in the stats page.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mainly requires the gallery which includes many beautiful memories</a:t>
            </a: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CONCEPT OF DESIGN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Our Concept of design</a:t>
            </a:r>
            <a:r>
              <a:rPr lang="en-US" sz="2220"/>
              <a:t> </a:t>
            </a: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started with Wireframe Sketch of each page.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None/>
            </a:pPr>
            <a:endParaRPr sz="222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used the wireframe sketch as a reference for our design.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None/>
            </a:pPr>
            <a:endParaRPr sz="222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used specific tools in photoshop to design the webpage.</a:t>
            </a:r>
            <a:endParaRPr/>
          </a:p>
          <a:p>
            <a:pPr marL="285750" marR="0" lvl="0" indent="-123634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None/>
            </a:pPr>
            <a:endParaRPr sz="222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followed the standard layout for the webpage such as text-color, specified font, contrast, text-align etc.</a:t>
            </a:r>
            <a:endParaRPr/>
          </a:p>
          <a:p>
            <a:pPr marL="285750" marR="0" lvl="0" indent="-123634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None/>
            </a:pPr>
            <a:endParaRPr sz="222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WORK THROUGH OUR WEBSITE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dirty="0"/>
              <a:t>The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website mainly focuses on providing the live scores and the trending events </a:t>
            </a:r>
            <a:r>
              <a:rPr lang="en-US" dirty="0"/>
              <a:t>of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the sport.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dirty="0"/>
              <a:t>It includes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four pages wh</a:t>
            </a:r>
            <a:r>
              <a:rPr lang="en-US" dirty="0"/>
              <a:t>ere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we can navigate from one page to any other page</a:t>
            </a:r>
            <a:r>
              <a:rPr lang="en-US" dirty="0"/>
              <a:t>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 the home page, we can see the sport news with amazing captions.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dirty="0"/>
              <a:t>It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ha</a:t>
            </a:r>
            <a:r>
              <a:rPr lang="en-US" dirty="0"/>
              <a:t>s a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gallery page where you can see many beautiful pictures which </a:t>
            </a:r>
            <a:r>
              <a:rPr lang="en-US" dirty="0"/>
              <a:t>includes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cherished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memories </a:t>
            </a:r>
            <a:r>
              <a:rPr lang="en-US" dirty="0"/>
              <a:t>of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can also look at the Stats of the teams in the Stats page.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CHALLENGES WE FACED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main challenge we faced </a:t>
            </a:r>
            <a:r>
              <a:rPr lang="en-US" dirty="0"/>
              <a:t>wa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 choosing the </a:t>
            </a:r>
            <a:r>
              <a:rPr lang="en-US" dirty="0" smtClean="0"/>
              <a:t>layout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of the website.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main challenge we came across </a:t>
            </a:r>
            <a:r>
              <a:rPr lang="en-US" dirty="0"/>
              <a:t>wa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 the color contrast.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One of the challenge </a:t>
            </a:r>
            <a:r>
              <a:rPr lang="en-US" dirty="0"/>
              <a:t>wa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 to determine the logo and name of the website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</a:t>
            </a:r>
            <a:r>
              <a:rPr lang="en-US" dirty="0"/>
              <a:t>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designed many logos for our website, but nothing was satisfactory.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Anyways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finally designed 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logo as per our </a:t>
            </a:r>
            <a:r>
              <a:rPr lang="en-US" sz="2400" b="0" i="0" u="none" strike="noStrike" cap="none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client requirement.</a:t>
            </a:r>
            <a:endParaRPr dirty="0"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HIGHLIGHTS OF THE PROJECT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Live streaming is our key feature, we are providing live score on the home page at the top so the users do not miss it.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Trending events is another good aspect we are providing in Howzzat.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are providing schedules on the home page only, so user don’t miss </a:t>
            </a:r>
            <a:r>
              <a:rPr lang="en-US" sz="2220"/>
              <a:t>the fixtures</a:t>
            </a: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220"/>
              <a:t>  of </a:t>
            </a: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upcoming cricket matches.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Gallery is also an important part as it provides images with good quality.</a:t>
            </a:r>
            <a:r>
              <a:rPr lang="en-US" sz="2220"/>
              <a:t> It</a:t>
            </a: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also allows users to download images for free.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are providing stats with better and precise information.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THINGS WE LEARNT AS A GROUP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DECISION MAKING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PROBLEM SOLVING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COMMUNICATION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TEAMWORK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CONFLICT RESOLUTION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TIME MANAGEMENT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dirty="0" smtClean="0"/>
              <a:t>THINGS WE LEARNT AS AN INDIVIDUAL</a:t>
            </a:r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4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262626"/>
                </a:solidFill>
                <a:sym typeface="Garamond"/>
              </a:rPr>
              <a:t>ABHISHEK - As </a:t>
            </a:r>
            <a:r>
              <a:rPr lang="en-US" sz="2000" b="0" i="0" u="none" strike="noStrike" cap="none" dirty="0">
                <a:solidFill>
                  <a:srgbClr val="262626"/>
                </a:solidFill>
                <a:sym typeface="Garamond"/>
              </a:rPr>
              <a:t>an individual , I have learnt team work is so important for a successful work. Because you can get to know many new ideas from your team members. It just made me to think out of the box</a:t>
            </a:r>
            <a:r>
              <a:rPr lang="en-US" sz="2000" b="0" i="0" u="none" strike="noStrike" cap="none" dirty="0" smtClean="0">
                <a:solidFill>
                  <a:srgbClr val="262626"/>
                </a:solidFill>
                <a:sym typeface="Garamond"/>
              </a:rPr>
              <a:t>.</a:t>
            </a:r>
          </a:p>
          <a:p>
            <a:pPr marL="342900" indent="-342900">
              <a:spcBef>
                <a:spcPts val="1080"/>
              </a:spcBef>
            </a:pPr>
            <a:r>
              <a:rPr lang="en-US" sz="2000" dirty="0" smtClean="0"/>
              <a:t>SANCHIT - I learned about the time management. I began to respect the time. </a:t>
            </a:r>
          </a:p>
          <a:p>
            <a:pPr marL="342900" indent="-342900">
              <a:spcBef>
                <a:spcPts val="1080"/>
              </a:spcBef>
            </a:pPr>
            <a:r>
              <a:rPr lang="en-US" sz="2000" dirty="0" smtClean="0"/>
              <a:t>URVISH -Through discussions and explanations, I learned how to tackle problems. </a:t>
            </a:r>
          </a:p>
          <a:p>
            <a:pPr marL="342900" indent="-342900">
              <a:spcBef>
                <a:spcPts val="1080"/>
              </a:spcBef>
            </a:pPr>
            <a:r>
              <a:rPr lang="en-US" sz="2000" dirty="0" smtClean="0"/>
              <a:t>SANTHOSH - I learned about the conflict resolution. Usually, </a:t>
            </a:r>
            <a:r>
              <a:rPr lang="en-US" sz="2000" dirty="0"/>
              <a:t>i</a:t>
            </a:r>
            <a:r>
              <a:rPr lang="en-US" sz="2000" dirty="0" smtClean="0"/>
              <a:t>n a group task conflict arises because of different ideas. So, we used to vote for the best idea.</a:t>
            </a:r>
            <a:endParaRPr lang="en-US" sz="2000" dirty="0"/>
          </a:p>
          <a:p>
            <a:pPr marL="0" indent="0">
              <a:spcBef>
                <a:spcPts val="1080"/>
              </a:spcBef>
              <a:buNone/>
            </a:pPr>
            <a:endParaRPr lang="en-US" dirty="0" smtClean="0"/>
          </a:p>
          <a:p>
            <a:pPr marL="0" indent="0">
              <a:spcBef>
                <a:spcPts val="108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603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Times New Roman</vt:lpstr>
      <vt:lpstr>Arial</vt:lpstr>
      <vt:lpstr>Organic</vt:lpstr>
      <vt:lpstr>   </vt:lpstr>
      <vt:lpstr>INTRODUCTION</vt:lpstr>
      <vt:lpstr>ABOUT OUR CLIENT</vt:lpstr>
      <vt:lpstr>CONCEPT OF DESIGN</vt:lpstr>
      <vt:lpstr>WORK THROUGH OUR WEBSITE</vt:lpstr>
      <vt:lpstr>CHALLENGES WE FACED</vt:lpstr>
      <vt:lpstr>HIGHLIGHTS OF THE PROJECT</vt:lpstr>
      <vt:lpstr>THINGS WE LEARNT AS A GROUP</vt:lpstr>
      <vt:lpstr>THINGS WE LEARNT AS AN INDIVIDUAL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Sanchit Malik</dc:creator>
  <cp:lastModifiedBy>Sanchit Malik</cp:lastModifiedBy>
  <cp:revision>13</cp:revision>
  <dcterms:modified xsi:type="dcterms:W3CDTF">2018-06-06T20:59:54Z</dcterms:modified>
</cp:coreProperties>
</file>